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4.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56" r:id="rId4"/>
    <p:sldMasterId id="2147485136" r:id="rId5"/>
    <p:sldMasterId id="2147485175" r:id="rId6"/>
    <p:sldMasterId id="2147485211" r:id="rId7"/>
    <p:sldMasterId id="2147485239" r:id="rId8"/>
  </p:sldMasterIdLst>
  <p:notesMasterIdLst>
    <p:notesMasterId r:id="rId40"/>
  </p:notesMasterIdLst>
  <p:handoutMasterIdLst>
    <p:handoutMasterId r:id="rId41"/>
  </p:handoutMasterIdLst>
  <p:sldIdLst>
    <p:sldId id="2147480195" r:id="rId9"/>
    <p:sldId id="2147480215" r:id="rId10"/>
    <p:sldId id="2147478557" r:id="rId11"/>
    <p:sldId id="2147480229" r:id="rId12"/>
    <p:sldId id="2147479824" r:id="rId13"/>
    <p:sldId id="2147480216" r:id="rId14"/>
    <p:sldId id="2147480183" r:id="rId15"/>
    <p:sldId id="2147480209" r:id="rId16"/>
    <p:sldId id="2147480210" r:id="rId17"/>
    <p:sldId id="2147480233" r:id="rId18"/>
    <p:sldId id="2147480212" r:id="rId19"/>
    <p:sldId id="2147479861" r:id="rId20"/>
    <p:sldId id="2147479862" r:id="rId21"/>
    <p:sldId id="2147479863" r:id="rId22"/>
    <p:sldId id="2147480234" r:id="rId23"/>
    <p:sldId id="2147479864" r:id="rId24"/>
    <p:sldId id="2147479853" r:id="rId25"/>
    <p:sldId id="2147480232" r:id="rId26"/>
    <p:sldId id="2147469610" r:id="rId27"/>
    <p:sldId id="2147480211" r:id="rId28"/>
    <p:sldId id="2147480187" r:id="rId29"/>
    <p:sldId id="2147480182" r:id="rId30"/>
    <p:sldId id="2147480191" r:id="rId31"/>
    <p:sldId id="2147480192" r:id="rId32"/>
    <p:sldId id="2147480193" r:id="rId33"/>
    <p:sldId id="2147469813" r:id="rId34"/>
    <p:sldId id="2147480194" r:id="rId35"/>
    <p:sldId id="2147469742" r:id="rId36"/>
    <p:sldId id="2147470517" r:id="rId37"/>
    <p:sldId id="2147480213" r:id="rId38"/>
    <p:sldId id="2147480230" r:id="rId39"/>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E0E915-92A3-4069-B352-46C417830CE6}">
          <p14:sldIdLst>
            <p14:sldId id="2147480195"/>
            <p14:sldId id="2147480215"/>
            <p14:sldId id="2147478557"/>
            <p14:sldId id="2147480229"/>
            <p14:sldId id="2147479824"/>
            <p14:sldId id="2147480216"/>
            <p14:sldId id="2147480183"/>
            <p14:sldId id="2147480209"/>
            <p14:sldId id="2147480210"/>
            <p14:sldId id="2147480233"/>
            <p14:sldId id="2147480212"/>
            <p14:sldId id="2147479861"/>
            <p14:sldId id="2147479862"/>
            <p14:sldId id="2147479863"/>
            <p14:sldId id="2147480234"/>
            <p14:sldId id="2147479864"/>
            <p14:sldId id="2147479853"/>
            <p14:sldId id="2147480232"/>
            <p14:sldId id="2147469610"/>
            <p14:sldId id="2147480211"/>
            <p14:sldId id="2147480187"/>
            <p14:sldId id="2147480182"/>
            <p14:sldId id="2147480191"/>
            <p14:sldId id="2147480192"/>
            <p14:sldId id="2147480193"/>
            <p14:sldId id="2147469813"/>
            <p14:sldId id="2147480194"/>
            <p14:sldId id="2147469742"/>
            <p14:sldId id="2147470517"/>
          </p14:sldIdLst>
        </p14:section>
        <p14:section name="Additional slides" id="{D226D648-21E7-4F25-A13C-82FBFC969CA8}">
          <p14:sldIdLst>
            <p14:sldId id="2147480213"/>
            <p14:sldId id="21474802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4E3F0B-1083-9843-A088-20E68F04A767}" name="Rachel Azafrani (CELA)" initials="RA(" userId="S::rachelaz@microsoft.com::fe68ae00-7947-4f14-8ccc-27a748d101e6" providerId="AD"/>
  <p188:author id="{7081740D-DB53-5BBE-219D-F7F69178DCC4}" name="David Waxman" initials="DW" userId="S::davidwaxman@microsoft.com::a4259549-eb87-4635-ba7f-c5a34c1f67cc" providerId="AD"/>
  <p188:author id="{D388F777-0E37-0E79-08DD-D51628293890}" name="Nick Brady" initials="NB" userId="S::nbrady@microsoft.com::c5ebbf5b-7fa8-4708-8603-3d0fd4ba4891" providerId="AD"/>
  <p188:author id="{154298F9-7877-E3EE-E2D1-26E22720E4F5}" name="David Robinson" initials="DR" userId="S::davidr@microsoft.com::6a703631-ccce-4ade-b69a-fc90591b80b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EEF"/>
    <a:srgbClr val="FFFFFF"/>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E0F15-44A0-403E-B645-A6C661945FAE}" v="3" dt="2023-08-21T20:07:42.887"/>
    <p1510:client id="{9291A4E0-9965-4354-9145-B3ECAE084B79}" v="4" dt="2023-08-29T21:51:31.8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82" d="100"/>
          <a:sy n="182" d="100"/>
        </p:scale>
        <p:origin x="106" y="14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47" tIns="48324" rIns="96647" bIns="48324"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47" tIns="48324" rIns="96647" bIns="48324" rtlCol="0"/>
          <a:lstStyle>
            <a:lvl1pPr algn="r">
              <a:defRPr sz="1300"/>
            </a:lvl1pPr>
          </a:lstStyle>
          <a:p>
            <a:fld id="{E70A3CF5-5E49-4FB8-AC54-DB63511F54D5}" type="datetime8">
              <a:rPr lang="en-US" smtClean="0">
                <a:latin typeface="Segoe UI" pitchFamily="34" charset="0"/>
              </a:rPr>
              <a:t>8/29/2023 2:51 PM</a:t>
            </a:fld>
            <a:endParaRPr lang="en-US">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47" tIns="48324" rIns="96647" bIns="48324" rtlCol="0" anchor="b"/>
          <a:lstStyle>
            <a:lvl1pPr algn="l">
              <a:defRPr sz="1300"/>
            </a:lvl1pPr>
          </a:lstStyle>
          <a:p>
            <a:pPr marL="421152" defTabSz="966151"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3" y="9119474"/>
            <a:ext cx="1144355" cy="480060"/>
          </a:xfrm>
          <a:prstGeom prst="rect">
            <a:avLst/>
          </a:prstGeom>
        </p:spPr>
        <p:txBody>
          <a:bodyPr vert="horz" lIns="96647" tIns="48324" rIns="96647" bIns="48324"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47" tIns="48324" rIns="96647" bIns="48324"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6647" tIns="48324" rIns="96647" bIns="48324" rtlCol="0" anchor="b"/>
          <a:lstStyle>
            <a:lvl1pPr marL="604044" indent="0" algn="l">
              <a:defRPr sz="1300"/>
            </a:lvl1pPr>
          </a:lstStyle>
          <a:p>
            <a:pPr defTabSz="9661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47" tIns="48324" rIns="96647" bIns="48324" rtlCol="0"/>
          <a:lstStyle>
            <a:lvl1pPr algn="r">
              <a:defRPr sz="1300">
                <a:latin typeface="Segoe UI" pitchFamily="34" charset="0"/>
              </a:defRPr>
            </a:lvl1pPr>
          </a:lstStyle>
          <a:p>
            <a:fld id="{D39606AF-8B4A-40D1-9F7C-0421ED1EF2D3}" type="datetime8">
              <a:rPr lang="en-US" smtClean="0"/>
              <a:t>8/29/2023 2:51 PM</a:t>
            </a:fld>
            <a:endParaRPr lang="en-US"/>
          </a:p>
        </p:txBody>
      </p:sp>
      <p:sp>
        <p:nvSpPr>
          <p:cNvPr id="12" name="Notes Placeholder 11"/>
          <p:cNvSpPr>
            <a:spLocks noGrp="1"/>
          </p:cNvSpPr>
          <p:nvPr>
            <p:ph type="body" sz="quarter" idx="3"/>
          </p:nvPr>
        </p:nvSpPr>
        <p:spPr>
          <a:xfrm>
            <a:off x="731521" y="4560571"/>
            <a:ext cx="5852160" cy="4320540"/>
          </a:xfrm>
          <a:prstGeom prst="rect">
            <a:avLst/>
          </a:prstGeom>
        </p:spPr>
        <p:txBody>
          <a:bodyPr vert="horz" lIns="96647" tIns="48324" rIns="96647" bIns="483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5" y="9119474"/>
            <a:ext cx="1010243" cy="480060"/>
          </a:xfrm>
          <a:prstGeom prst="rect">
            <a:avLst/>
          </a:prstGeom>
        </p:spPr>
        <p:txBody>
          <a:bodyPr vert="horz" lIns="96647" tIns="48324" rIns="96647" bIns="48324"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39606AF-8B4A-40D1-9F7C-0421ED1EF2D3}" type="datetime8">
              <a:rPr lang="en-US" smtClean="0"/>
              <a:t>8/29/2023 2:51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17987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waterfront of accelerators that we have built and continue to make investments in. </a:t>
            </a:r>
          </a:p>
          <a:p>
            <a:endParaRPr lang="en-US"/>
          </a:p>
          <a:p>
            <a:r>
              <a:rPr lang="en-US"/>
              <a:t>There are clear themes.. Processing unstructured data remains one of best and most in demand use cases and we have developed OSINT and MINTED and are working on Open AI as we speak.</a:t>
            </a:r>
          </a:p>
          <a:p>
            <a:endParaRPr lang="en-US"/>
          </a:p>
          <a:p>
            <a:endParaRPr lang="en-US"/>
          </a:p>
        </p:txBody>
      </p:sp>
      <p:sp>
        <p:nvSpPr>
          <p:cNvPr id="4" name="Slide Number Placeholder 3"/>
          <p:cNvSpPr>
            <a:spLocks noGrp="1"/>
          </p:cNvSpPr>
          <p:nvPr>
            <p:ph type="sldNum" sz="quarter" idx="5"/>
          </p:nvPr>
        </p:nvSpPr>
        <p:spPr/>
        <p:txBody>
          <a:bodyPr/>
          <a:lstStyle/>
          <a:p>
            <a:fld id="{28CB88D1-5ACD-4256-BA1C-C1ABC29B148D}" type="slidenum">
              <a:rPr lang="en-US" smtClean="0"/>
              <a:t>3</a:t>
            </a:fld>
            <a:endParaRPr lang="en-US"/>
          </a:p>
        </p:txBody>
      </p:sp>
    </p:spTree>
    <p:extLst>
      <p:ext uri="{BB962C8B-B14F-4D97-AF65-F5344CB8AC3E}">
        <p14:creationId xmlns:p14="http://schemas.microsoft.com/office/powerpoint/2010/main" val="80744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3830F73-C750-4469-84F9-0BD83FEC1B00}" type="datetime8">
              <a:rPr lang="en-US" smtClean="0"/>
              <a:t>8/29/2023 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97552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3830F73-C750-4469-84F9-0BD83FEC1B00}" type="datetime8">
              <a:rPr lang="en-US" smtClean="0"/>
              <a:t>8/29/2023 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3954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145" defTabSz="913967">
              <a:lnSpc>
                <a:spcPct val="100000"/>
              </a:lnSpc>
              <a:spcBef>
                <a:spcPts val="1800"/>
              </a:spcBef>
              <a:spcAft>
                <a:spcPts val="1200"/>
              </a:spcAft>
              <a:defRPr/>
            </a:pPr>
            <a:endParaRPr lang="en-US" sz="1200">
              <a:solidFill>
                <a:prstClr val="white"/>
              </a:solidFill>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defTabSz="914265">
              <a:defRPr/>
            </a:pPr>
            <a:fld id="{CB216B2B-2D03-4ED2-B41B-84BCB60EFCA5}" type="slidenum">
              <a:rPr lang="en-US" sz="1200">
                <a:solidFill>
                  <a:prstClr val="black"/>
                </a:solidFill>
                <a:latin typeface="Calibri" panose="020F0502020204030204"/>
              </a:rPr>
              <a:pPr defTabSz="914265">
                <a:defRPr/>
              </a:pPr>
              <a:t>19</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20939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3830F73-C750-4469-84F9-0BD83FEC1B00}" type="datetime8">
              <a:rPr lang="en-US" smtClean="0"/>
              <a:t>8/29/2023 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702848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39606AF-8B4A-40D1-9F7C-0421ED1EF2D3}" type="datetime8">
              <a:rPr lang="en-US" smtClean="0"/>
              <a:t>8/29/2023 2:51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85649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B95C75-7E11-4DF3-A943-C5983CB55987}" type="datetime8">
              <a:rPr lang="en-US" smtClean="0"/>
              <a:t>8/29/2023 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57299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3.xml"/><Relationship Id="rId5" Type="http://schemas.openxmlformats.org/officeDocument/2006/relationships/image" Target="../media/image33.png"/><Relationship Id="rId4" Type="http://schemas.openxmlformats.org/officeDocument/2006/relationships/image" Target="../media/image32.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4.emf"/><Relationship Id="rId1" Type="http://schemas.openxmlformats.org/officeDocument/2006/relationships/slideMaster" Target="../slideMasters/slideMaster3.xml"/><Relationship Id="rId4" Type="http://schemas.openxmlformats.org/officeDocument/2006/relationships/image" Target="../media/image35.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3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45.png"/><Relationship Id="rId4" Type="http://schemas.openxmlformats.org/officeDocument/2006/relationships/image" Target="../media/image4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8.pn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33.png"/><Relationship Id="rId4" Type="http://schemas.openxmlformats.org/officeDocument/2006/relationships/image" Target="../media/image32.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4.emf"/><Relationship Id="rId1" Type="http://schemas.openxmlformats.org/officeDocument/2006/relationships/slideMaster" Target="../slideMasters/slideMaster2.xml"/><Relationship Id="rId4" Type="http://schemas.openxmlformats.org/officeDocument/2006/relationships/image" Target="../media/image3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2"/>
        </a:solidFill>
        <a:effectLst/>
      </p:bgPr>
    </p:bg>
    <p:spTree>
      <p:nvGrpSpPr>
        <p:cNvPr id="1" name=""/>
        <p:cNvGrpSpPr/>
        <p:nvPr/>
      </p:nvGrpSpPr>
      <p:grpSpPr>
        <a:xfrm>
          <a:off x="0" y="0"/>
          <a:ext cx="0" cy="0"/>
          <a:chOff x="0" y="0"/>
          <a:chExt cx="0" cy="0"/>
        </a:xfrm>
      </p:grpSpPr>
      <p:pic>
        <p:nvPicPr>
          <p:cNvPr id="5" name="Picture 4" descr="A group of people looking at the sunset&#10;&#10;Description automatically generated with low confidence">
            <a:extLst>
              <a:ext uri="{FF2B5EF4-FFF2-40B4-BE49-F238E27FC236}">
                <a16:creationId xmlns:a16="http://schemas.microsoft.com/office/drawing/2014/main" id="{65EF2B03-7600-4766-8BC5-70DAB0004FA1}"/>
              </a:ext>
            </a:extLst>
          </p:cNvPr>
          <p:cNvPicPr>
            <a:picLocks noChangeAspect="1"/>
          </p:cNvPicPr>
          <p:nvPr userDrawn="1"/>
        </p:nvPicPr>
        <p:blipFill rotWithShape="1">
          <a:blip r:embed="rId2"/>
          <a:srcRect l="1" t="8202" r="238" b="7441"/>
          <a:stretch/>
        </p:blipFill>
        <p:spPr>
          <a:xfrm>
            <a:off x="0" y="0"/>
            <a:ext cx="12192000" cy="6857583"/>
          </a:xfrm>
          <a:prstGeom prst="rect">
            <a:avLst/>
          </a:prstGeom>
        </p:spPr>
      </p:pic>
      <p:sp>
        <p:nvSpPr>
          <p:cNvPr id="14" name="Rectangle 13">
            <a:extLst>
              <a:ext uri="{FF2B5EF4-FFF2-40B4-BE49-F238E27FC236}">
                <a16:creationId xmlns:a16="http://schemas.microsoft.com/office/drawing/2014/main" id="{967D0B1B-EF89-44A9-9653-EA0BCDD8EEC2}"/>
              </a:ext>
              <a:ext uri="{C183D7F6-B498-43B3-948B-1728B52AA6E4}">
                <adec:decorative xmlns:adec="http://schemas.microsoft.com/office/drawing/2017/decorative" val="1"/>
              </a:ext>
            </a:extLst>
          </p:cNvPr>
          <p:cNvSpPr/>
          <p:nvPr userDrawn="1"/>
        </p:nvSpPr>
        <p:spPr bwMode="auto">
          <a:xfrm>
            <a:off x="5394960" y="1"/>
            <a:ext cx="6797040" cy="6858000"/>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A59C0F0-8A16-4DE8-A759-BCDB6BE8B69C}"/>
              </a:ext>
              <a:ext uri="{C183D7F6-B498-43B3-948B-1728B52AA6E4}">
                <adec:decorative xmlns:adec="http://schemas.microsoft.com/office/drawing/2017/decorative" val="1"/>
              </a:ext>
            </a:extLst>
          </p:cNvPr>
          <p:cNvSpPr/>
          <p:nvPr userDrawn="1"/>
        </p:nvSpPr>
        <p:spPr bwMode="auto">
          <a:xfrm>
            <a:off x="5394962" y="3318653"/>
            <a:ext cx="6797040" cy="3539765"/>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itle 2">
            <a:extLst>
              <a:ext uri="{FF2B5EF4-FFF2-40B4-BE49-F238E27FC236}">
                <a16:creationId xmlns:a16="http://schemas.microsoft.com/office/drawing/2014/main" id="{0311B924-E3E5-094D-BA5B-BFCE6F579C5F}"/>
              </a:ext>
            </a:extLst>
          </p:cNvPr>
          <p:cNvSpPr>
            <a:spLocks noGrp="1"/>
          </p:cNvSpPr>
          <p:nvPr userDrawn="1">
            <p:ph type="title"/>
          </p:nvPr>
        </p:nvSpPr>
        <p:spPr>
          <a:xfrm>
            <a:off x="6096000" y="3685032"/>
            <a:ext cx="5714999" cy="2279835"/>
          </a:xfrm>
        </p:spPr>
        <p:txBody>
          <a:bodyPr>
            <a:noAutofit/>
          </a:bodyPr>
          <a:lstStyle>
            <a:lvl1pPr>
              <a:defRPr sz="3600"/>
            </a:lvl1pPr>
          </a:lstStyle>
          <a:p>
            <a:r>
              <a:rPr lang="en-US"/>
              <a:t>Click to edit Master title style</a:t>
            </a:r>
          </a:p>
        </p:txBody>
      </p:sp>
      <p:sp>
        <p:nvSpPr>
          <p:cNvPr id="2" name="Rectangle 1" descr="The Line">
            <a:extLst>
              <a:ext uri="{FF2B5EF4-FFF2-40B4-BE49-F238E27FC236}">
                <a16:creationId xmlns:a16="http://schemas.microsoft.com/office/drawing/2014/main" id="{4C5C4687-7859-D044-817A-4562925B6B94}"/>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9" name="Text Placeholder 2">
            <a:extLst>
              <a:ext uri="{FF2B5EF4-FFF2-40B4-BE49-F238E27FC236}">
                <a16:creationId xmlns:a16="http://schemas.microsoft.com/office/drawing/2014/main" id="{C76A859C-B570-764B-AFE5-06D2C1FE23E1}"/>
              </a:ext>
            </a:extLst>
          </p:cNvPr>
          <p:cNvSpPr>
            <a:spLocks noGrp="1"/>
          </p:cNvSpPr>
          <p:nvPr userDrawn="1">
            <p:ph type="body" sz="quarter" idx="12" hasCustomPrompt="1"/>
          </p:nvPr>
        </p:nvSpPr>
        <p:spPr>
          <a:xfrm>
            <a:off x="6096000" y="547683"/>
            <a:ext cx="4648200" cy="276999"/>
          </a:xfrm>
        </p:spPr>
        <p:txBody>
          <a:bodyPr/>
          <a:lstStyle>
            <a:lvl1pPr marL="0" indent="0">
              <a:buFontTx/>
              <a:buNone/>
              <a:defRPr sz="1800">
                <a:solidFill>
                  <a:schemeClr val="tx1"/>
                </a:solidFill>
              </a:defRPr>
            </a:lvl1pPr>
          </a:lstStyle>
          <a:p>
            <a:r>
              <a:rPr lang="en-US"/>
              <a:t>Click to add industry vertical</a:t>
            </a:r>
          </a:p>
        </p:txBody>
      </p:sp>
      <p:pic>
        <p:nvPicPr>
          <p:cNvPr id="7" name="Picture 6">
            <a:extLst>
              <a:ext uri="{FF2B5EF4-FFF2-40B4-BE49-F238E27FC236}">
                <a16:creationId xmlns:a16="http://schemas.microsoft.com/office/drawing/2014/main" id="{F47C80E3-9EE8-474B-B460-8FCB659F5EB0}"/>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3756386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385064" y="1435100"/>
            <a:ext cx="5410899"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42131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a:extLst>
              <a:ext uri="{FF2B5EF4-FFF2-40B4-BE49-F238E27FC236}">
                <a16:creationId xmlns:a16="http://schemas.microsoft.com/office/drawing/2014/main" id="{DDACAC82-6986-4D06-8C20-B1D15761066E}"/>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391093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043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4484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155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0112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9975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3023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1740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834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967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11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CDC93F-412D-4876-AC0E-5898FA0C831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81000" y="1435100"/>
            <a:ext cx="54152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0" y="1435100"/>
            <a:ext cx="541382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Shape 6">
            <a:extLst>
              <a:ext uri="{FF2B5EF4-FFF2-40B4-BE49-F238E27FC236}">
                <a16:creationId xmlns:a16="http://schemas.microsoft.com/office/drawing/2014/main" id="{33928AA7-F1BC-4367-836C-B225A598F920}"/>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991090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7465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8606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6197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FB0C3-28FF-4C77-8836-2D94C3421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0255CC-7282-4196-AFA8-74C0B0D50E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B084D-8D11-4D7A-AFC8-D50AF2359B66}"/>
              </a:ext>
            </a:extLst>
          </p:cNvPr>
          <p:cNvSpPr>
            <a:spLocks noGrp="1"/>
          </p:cNvSpPr>
          <p:nvPr>
            <p:ph type="dt" sz="half" idx="10"/>
          </p:nvPr>
        </p:nvSpPr>
        <p:spPr/>
        <p:txBody>
          <a:bodyPr/>
          <a:lstStyle/>
          <a:p>
            <a:fld id="{65A4539A-9AD4-4278-933B-0E6A561AC483}" type="datetimeFigureOut">
              <a:rPr lang="en-US" smtClean="0"/>
              <a:t>8/29/2023</a:t>
            </a:fld>
            <a:endParaRPr lang="en-US"/>
          </a:p>
        </p:txBody>
      </p:sp>
      <p:sp>
        <p:nvSpPr>
          <p:cNvPr id="5" name="Footer Placeholder 4">
            <a:extLst>
              <a:ext uri="{FF2B5EF4-FFF2-40B4-BE49-F238E27FC236}">
                <a16:creationId xmlns:a16="http://schemas.microsoft.com/office/drawing/2014/main" id="{55F66089-614F-4BF9-B654-884C9549B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C2100-70FE-4C04-92A7-83E792653236}"/>
              </a:ext>
            </a:extLst>
          </p:cNvPr>
          <p:cNvSpPr>
            <a:spLocks noGrp="1"/>
          </p:cNvSpPr>
          <p:nvPr>
            <p:ph type="sldNum" sz="quarter" idx="12"/>
          </p:nvPr>
        </p:nvSpPr>
        <p:spPr/>
        <p:txBody>
          <a:bodyPr/>
          <a:lstStyle/>
          <a:p>
            <a:fld id="{F3F5DBF1-60E6-4FCB-8A3A-86CB689D6691}" type="slidenum">
              <a:rPr lang="en-US" smtClean="0"/>
              <a:t>‹#›</a:t>
            </a:fld>
            <a:endParaRPr lang="en-US"/>
          </a:p>
        </p:txBody>
      </p:sp>
    </p:spTree>
    <p:extLst>
      <p:ext uri="{BB962C8B-B14F-4D97-AF65-F5344CB8AC3E}">
        <p14:creationId xmlns:p14="http://schemas.microsoft.com/office/powerpoint/2010/main" val="27337386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4"/>
          <a:srcRect l="32559" r="10791"/>
          <a:stretch/>
        </p:blipFill>
        <p:spPr bwMode="ltGray">
          <a:xfrm>
            <a:off x="5334000" y="0"/>
            <a:ext cx="6858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33B31DE1-71C5-413A-AC38-A629ACAE32BD}"/>
              </a:ext>
            </a:extLst>
          </p:cNvPr>
          <p:cNvPicPr>
            <a:picLocks noChangeAspect="1"/>
          </p:cNvPicPr>
          <p:nvPr userDrawn="1"/>
        </p:nvPicPr>
        <p:blipFill rotWithShape="1">
          <a:blip r:embed="rId5"/>
          <a:srcRect t="46289"/>
          <a:stretch/>
        </p:blipFill>
        <p:spPr>
          <a:xfrm>
            <a:off x="261907" y="5873881"/>
            <a:ext cx="2998363" cy="967176"/>
          </a:xfrm>
          <a:prstGeom prst="rect">
            <a:avLst/>
          </a:prstGeom>
        </p:spPr>
      </p:pic>
    </p:spTree>
    <p:extLst>
      <p:ext uri="{BB962C8B-B14F-4D97-AF65-F5344CB8AC3E}">
        <p14:creationId xmlns:p14="http://schemas.microsoft.com/office/powerpoint/2010/main" val="191235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4"/>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566167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63FFC837-A7E0-41DF-9D51-245722FD5329}"/>
              </a:ext>
            </a:extLst>
          </p:cNvPr>
          <p:cNvPicPr>
            <a:picLocks noChangeAspect="1"/>
          </p:cNvPicPr>
          <p:nvPr userDrawn="1"/>
        </p:nvPicPr>
        <p:blipFill rotWithShape="1">
          <a:blip r:embed="rId4"/>
          <a:srcRect t="45268"/>
          <a:stretch/>
        </p:blipFill>
        <p:spPr>
          <a:xfrm>
            <a:off x="245578" y="5839867"/>
            <a:ext cx="2999421" cy="1035203"/>
          </a:xfrm>
          <a:prstGeom prst="rect">
            <a:avLst/>
          </a:prstGeom>
        </p:spPr>
      </p:pic>
    </p:spTree>
    <p:extLst>
      <p:ext uri="{BB962C8B-B14F-4D97-AF65-F5344CB8AC3E}">
        <p14:creationId xmlns:p14="http://schemas.microsoft.com/office/powerpoint/2010/main" val="131862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769461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2" name="Picture 1" descr="A close up of a logo&#10;&#10;Description automatically generated">
            <a:extLst>
              <a:ext uri="{FF2B5EF4-FFF2-40B4-BE49-F238E27FC236}">
                <a16:creationId xmlns:a16="http://schemas.microsoft.com/office/drawing/2014/main" id="{17D8C11C-212B-4423-9B37-5B258EE78395}"/>
              </a:ext>
            </a:extLst>
          </p:cNvPr>
          <p:cNvPicPr>
            <a:picLocks noChangeAspect="1"/>
          </p:cNvPicPr>
          <p:nvPr userDrawn="1"/>
        </p:nvPicPr>
        <p:blipFill rotWithShape="1">
          <a:blip r:embed="rId4"/>
          <a:srcRect t="46289"/>
          <a:stretch/>
        </p:blipFill>
        <p:spPr>
          <a:xfrm>
            <a:off x="261907" y="5873881"/>
            <a:ext cx="2998363" cy="967176"/>
          </a:xfrm>
          <a:prstGeom prst="rect">
            <a:avLst/>
          </a:prstGeom>
        </p:spPr>
      </p:pic>
    </p:spTree>
    <p:extLst>
      <p:ext uri="{BB962C8B-B14F-4D97-AF65-F5344CB8AC3E}">
        <p14:creationId xmlns:p14="http://schemas.microsoft.com/office/powerpoint/2010/main" val="287922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32232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6E059-33E3-4B03-8575-56C009906C6D}"/>
              </a:ext>
            </a:extLst>
          </p:cNvPr>
          <p:cNvSpPr>
            <a:spLocks noGrp="1"/>
          </p:cNvSpPr>
          <p:nvPr>
            <p:ph type="title"/>
          </p:nvPr>
        </p:nvSpPr>
        <p:spPr/>
        <p:txBody>
          <a:body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381000" y="1436688"/>
            <a:ext cx="54229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381000" y="2084388"/>
            <a:ext cx="5422900" cy="1612749"/>
          </a:xfrm>
        </p:spPr>
        <p:txBody>
          <a:bodyPr wrap="square">
            <a:spAutoFit/>
          </a:bodyPr>
          <a:lstStyle>
            <a:lvl1pPr marL="0" indent="0">
              <a:buNone/>
              <a:defRPr lang="en-US" sz="2400" dirty="0"/>
            </a:lvl1pPr>
            <a:lvl2pPr marL="457200" indent="-231775">
              <a:defRPr lang="en-US" dirty="0"/>
            </a:lvl2pPr>
            <a:lvl3pPr marL="685800" indent="-171450">
              <a:defRPr lang="en-US" dirty="0"/>
            </a:lvl3pPr>
            <a:lvl4pPr marL="914400" indent="-152400">
              <a:defRPr lang="en-US" dirty="0"/>
            </a:lvl4pPr>
            <a:lvl5pPr marL="114300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4" y="1436688"/>
            <a:ext cx="5413375"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4" y="2084388"/>
            <a:ext cx="5413375" cy="1612749"/>
          </a:xfrm>
        </p:spPr>
        <p:txBody>
          <a:bodyPr wrap="square">
            <a:spAutoFit/>
          </a:bodyPr>
          <a:lstStyle>
            <a:lvl1pPr marL="0" indent="0">
              <a:buNone/>
              <a:defRPr lang="en-US" sz="2400" dirty="0"/>
            </a:lvl1pPr>
            <a:lvl2pPr marL="457200" indent="-231775">
              <a:defRPr lang="en-US" dirty="0"/>
            </a:lvl2pPr>
            <a:lvl3pPr marL="685800" indent="-171450">
              <a:defRPr lang="en-US" dirty="0"/>
            </a:lvl3pPr>
            <a:lvl4pPr marL="914400" indent="-136525">
              <a:defRPr lang="en-US" dirty="0"/>
            </a:lvl4pPr>
            <a:lvl5pPr marL="114300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Shape 8">
            <a:extLst>
              <a:ext uri="{FF2B5EF4-FFF2-40B4-BE49-F238E27FC236}">
                <a16:creationId xmlns:a16="http://schemas.microsoft.com/office/drawing/2014/main" id="{2426AA03-1CE7-45A5-AB08-1ECAD2B1B978}"/>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808796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008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9824672"/>
      </p:ext>
    </p:extLst>
  </p:cSld>
  <p:clrMapOvr>
    <a:masterClrMapping/>
  </p:clrMapOvr>
  <p:transition>
    <p:fade/>
  </p:transition>
  <p:hf hd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726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79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156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9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658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9624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76177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7069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E634-32A6-4BCD-892F-42024AF35590}"/>
              </a:ext>
            </a:extLst>
          </p:cNvPr>
          <p:cNvSpPr>
            <a:spLocks noGrp="1"/>
          </p:cNvSpPr>
          <p:nvPr>
            <p:ph type="title"/>
          </p:nvPr>
        </p:nvSpPr>
        <p:spPr/>
        <p:txBody>
          <a:body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376046" y="1436688"/>
            <a:ext cx="5427854"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380999" y="2081212"/>
            <a:ext cx="5422901"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421496"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416549"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2CB2ACC-6EB6-47D4-A892-9194C80887B7}"/>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4698141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64340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24092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738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4467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83196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2927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6021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9977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36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42505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1D17-D92B-421F-BDE7-5E748C25696F}"/>
              </a:ext>
            </a:extLst>
          </p:cNvPr>
          <p:cNvSpPr>
            <a:spLocks noGrp="1"/>
          </p:cNvSpPr>
          <p:nvPr>
            <p:ph type="title"/>
          </p:nvPr>
        </p:nvSpPr>
        <p:spPr/>
        <p:txBody>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381001" y="1438275"/>
            <a:ext cx="3390900"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381001" y="2390775"/>
            <a:ext cx="3390900" cy="1760482"/>
          </a:xfrm>
        </p:spPr>
        <p:txBody>
          <a:bodyPr wrap="square">
            <a:spAutoFit/>
          </a:bodyPr>
          <a:lstStyle>
            <a:lvl1pPr marL="176213" indent="-176213">
              <a:defRPr lang="en-US" sz="2000" dirty="0"/>
            </a:lvl1pPr>
            <a:lvl2pPr marL="571500" indent="-265113">
              <a:defRPr lang="en-US" sz="1800" dirty="0"/>
            </a:lvl2pPr>
            <a:lvl3pPr marL="800100" indent="-138113">
              <a:defRPr lang="en-US" dirty="0"/>
            </a:lvl3pPr>
            <a:lvl4pPr marL="914400" indent="-128588">
              <a:defRPr lang="en-US" dirty="0"/>
            </a:lvl4pPr>
            <a:lvl5pPr marL="1143000"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00551" y="1438275"/>
            <a:ext cx="3390900"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00551" y="2384135"/>
            <a:ext cx="3390900" cy="1760482"/>
          </a:xfrm>
        </p:spPr>
        <p:txBody>
          <a:bodyPr wrap="square">
            <a:spAutoFit/>
          </a:bodyPr>
          <a:lstStyle>
            <a:lvl1pPr marL="176213" indent="-176213">
              <a:defRPr lang="en-US" sz="2000" dirty="0"/>
            </a:lvl1pPr>
            <a:lvl2pPr marL="571500" indent="-265113">
              <a:defRPr lang="en-US" sz="1800" dirty="0"/>
            </a:lvl2pPr>
            <a:lvl3pPr marL="800100" indent="-138113">
              <a:defRPr lang="en-US" dirty="0"/>
            </a:lvl3pPr>
            <a:lvl4pPr marL="914400" indent="-128588">
              <a:defRPr lang="en-US" dirty="0"/>
            </a:lvl4pPr>
            <a:lvl5pPr marL="1143000"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420101" y="1438275"/>
            <a:ext cx="3390900"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420101" y="2390775"/>
            <a:ext cx="3390900" cy="1760482"/>
          </a:xfrm>
        </p:spPr>
        <p:txBody>
          <a:bodyPr wrap="square">
            <a:spAutoFit/>
          </a:bodyPr>
          <a:lstStyle>
            <a:lvl1pPr marL="176213" indent="-176213">
              <a:defRPr lang="en-US" sz="2000" dirty="0"/>
            </a:lvl1pPr>
            <a:lvl2pPr marL="571500" indent="-265113">
              <a:defRPr lang="en-US" sz="1800" dirty="0"/>
            </a:lvl2pPr>
            <a:lvl3pPr marL="800100" indent="-138113">
              <a:defRPr lang="en-US" dirty="0"/>
            </a:lvl3pPr>
            <a:lvl4pPr marL="914400" indent="-128588">
              <a:defRPr lang="en-US" dirty="0"/>
            </a:lvl4pPr>
            <a:lvl5pPr marL="1143000"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Shape 9">
            <a:extLst>
              <a:ext uri="{FF2B5EF4-FFF2-40B4-BE49-F238E27FC236}">
                <a16:creationId xmlns:a16="http://schemas.microsoft.com/office/drawing/2014/main" id="{3799F765-F478-4A54-A095-E014182732C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85237075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8427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71300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10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6583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316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089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6034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362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74978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3370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8DE4-BAE7-4915-9E11-FB061A6C1E5B}"/>
              </a:ext>
            </a:extLst>
          </p:cNvPr>
          <p:cNvSpPr>
            <a:spLocks noGrp="1"/>
          </p:cNvSpPr>
          <p:nvPr>
            <p:ph type="title"/>
          </p:nvPr>
        </p:nvSpPr>
        <p:spPr/>
        <p:txBody>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381000" y="1438275"/>
            <a:ext cx="2623795"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381000" y="228311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14966" y="1438275"/>
            <a:ext cx="2625439"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15557" y="227647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50576" y="1438275"/>
            <a:ext cx="2623795"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50114" y="228311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184543" y="1438275"/>
            <a:ext cx="2625439"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184670" y="2276475"/>
            <a:ext cx="2623795" cy="1969770"/>
          </a:xfrm>
        </p:spPr>
        <p:txBody>
          <a:bodyPr wrap="square">
            <a:spAutoFit/>
          </a:bodyPr>
          <a:lstStyle>
            <a:lvl1pPr marL="141288" indent="-141288">
              <a:spcAft>
                <a:spcPts val="600"/>
              </a:spcAft>
              <a:defRPr lang="en-US" sz="1800" dirty="0"/>
            </a:lvl1pPr>
            <a:lvl2pPr marL="457200" indent="-179388">
              <a:spcAft>
                <a:spcPts val="600"/>
              </a:spcAft>
              <a:defRPr lang="en-US" sz="1600" dirty="0"/>
            </a:lvl2pPr>
            <a:lvl3pPr marL="438150" indent="-133350">
              <a:spcAft>
                <a:spcPts val="600"/>
              </a:spcAft>
              <a:defRPr lang="en-US" dirty="0"/>
            </a:lvl3pPr>
            <a:lvl4pPr marL="566738" indent="-114300">
              <a:spcAft>
                <a:spcPts val="600"/>
              </a:spcAft>
              <a:defRPr lang="en-US" dirty="0"/>
            </a:lvl4pPr>
            <a:lvl5pPr marL="685800" indent="-109538">
              <a:spcAft>
                <a:spcPts val="600"/>
              </a:spcAft>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Shape 11">
            <a:extLst>
              <a:ext uri="{FF2B5EF4-FFF2-40B4-BE49-F238E27FC236}">
                <a16:creationId xmlns:a16="http://schemas.microsoft.com/office/drawing/2014/main" id="{CFF548A1-8A7A-4AA3-8C23-66218ADDF76A}"/>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9607585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161520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53985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04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93285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640217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986829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75819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12363194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9253680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3112610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9D673A-4744-4DAB-AB5F-F22118903A50}"/>
              </a:ext>
            </a:extLst>
          </p:cNvPr>
          <p:cNvSpPr>
            <a:spLocks noGrp="1"/>
          </p:cNvSpPr>
          <p:nvPr>
            <p:ph type="title"/>
          </p:nvPr>
        </p:nvSpPr>
        <p:spPr/>
        <p:txBody>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385064"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385064" y="228311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711776"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711776" y="227647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038488"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038488" y="228311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65200"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65200" y="227647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91914" y="1438275"/>
            <a:ext cx="2129536"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91914" y="2276475"/>
            <a:ext cx="2129536"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reeform: Shape 13">
            <a:extLst>
              <a:ext uri="{FF2B5EF4-FFF2-40B4-BE49-F238E27FC236}">
                <a16:creationId xmlns:a16="http://schemas.microsoft.com/office/drawing/2014/main" id="{6B36E625-6998-434B-BFB4-CCE9F34ED158}"/>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9958858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64116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67241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960903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565169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57553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95255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938950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5591118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1001081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14085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4912E-16B1-4EEE-8AD9-8E714D6338D6}"/>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381000" y="1437065"/>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381000"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381000"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347913"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347913"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347913"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14825"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4825" y="2015240"/>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14825" y="2137143"/>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81737"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281737"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80150" y="2137143"/>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48649"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248649"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51824" y="2137143"/>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215562"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 uri="{C183D7F6-B498-43B3-948B-1728B52AA6E4}">
                <adec:decorative xmlns:adec="http://schemas.microsoft.com/office/drawing/2017/decorative" val="1"/>
              </a:ext>
            </a:extLst>
          </p:cNvPr>
          <p:cNvCxnSpPr>
            <a:cxnSpLocks/>
          </p:cNvCxnSpPr>
          <p:nvPr userDrawn="1"/>
        </p:nvCxnSpPr>
        <p:spPr>
          <a:xfrm>
            <a:off x="10215562"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5562"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3810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381000"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381000"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347913"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347913"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347913"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14825"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4825" y="4362631"/>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14825" y="4509120"/>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81737"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281737"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80150" y="4509120"/>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48649"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248649"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51824" y="4509120"/>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215562"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 uri="{C183D7F6-B498-43B3-948B-1728B52AA6E4}">
                <adec:decorative xmlns:adec="http://schemas.microsoft.com/office/drawing/2017/decorative" val="1"/>
              </a:ext>
            </a:extLst>
          </p:cNvPr>
          <p:cNvCxnSpPr>
            <a:cxnSpLocks/>
          </p:cNvCxnSpPr>
          <p:nvPr userDrawn="1"/>
        </p:nvCxnSpPr>
        <p:spPr>
          <a:xfrm>
            <a:off x="10215562"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5562"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3" name="Freeform: Shape 52">
            <a:extLst>
              <a:ext uri="{FF2B5EF4-FFF2-40B4-BE49-F238E27FC236}">
                <a16:creationId xmlns:a16="http://schemas.microsoft.com/office/drawing/2014/main" id="{3A685D72-8339-4A8F-97FC-A3C40FBBDF5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1730232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64802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6393406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855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72571209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6447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85779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511587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1797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990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345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4912E-16B1-4EEE-8AD9-8E714D6338D6}"/>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381000" y="1437065"/>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 uri="{C183D7F6-B498-43B3-948B-1728B52AA6E4}">
                <adec:decorative xmlns:adec="http://schemas.microsoft.com/office/drawing/2017/decorative" val="1"/>
              </a:ext>
            </a:extLst>
          </p:cNvPr>
          <p:cNvCxnSpPr>
            <a:cxnSpLocks/>
          </p:cNvCxnSpPr>
          <p:nvPr userDrawn="1"/>
        </p:nvCxnSpPr>
        <p:spPr>
          <a:xfrm>
            <a:off x="381000"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381000"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347913"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 uri="{C183D7F6-B498-43B3-948B-1728B52AA6E4}">
                <adec:decorative xmlns:adec="http://schemas.microsoft.com/office/drawing/2017/decorative" val="1"/>
              </a:ext>
            </a:extLst>
          </p:cNvPr>
          <p:cNvCxnSpPr>
            <a:cxnSpLocks/>
          </p:cNvCxnSpPr>
          <p:nvPr userDrawn="1"/>
        </p:nvCxnSpPr>
        <p:spPr>
          <a:xfrm>
            <a:off x="2347913"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347913"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14825"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 uri="{C183D7F6-B498-43B3-948B-1728B52AA6E4}">
                <adec:decorative xmlns:adec="http://schemas.microsoft.com/office/drawing/2017/decorative" val="1"/>
              </a:ext>
            </a:extLst>
          </p:cNvPr>
          <p:cNvCxnSpPr>
            <a:cxnSpLocks/>
          </p:cNvCxnSpPr>
          <p:nvPr userDrawn="1"/>
        </p:nvCxnSpPr>
        <p:spPr>
          <a:xfrm>
            <a:off x="4314825" y="2015240"/>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14825" y="2137143"/>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81737"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1"/>
              </a:ext>
            </a:extLst>
          </p:cNvPr>
          <p:cNvCxnSpPr>
            <a:cxnSpLocks/>
          </p:cNvCxnSpPr>
          <p:nvPr userDrawn="1"/>
        </p:nvCxnSpPr>
        <p:spPr>
          <a:xfrm>
            <a:off x="6281737"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80150" y="2137143"/>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248649"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 uri="{C183D7F6-B498-43B3-948B-1728B52AA6E4}">
                <adec:decorative xmlns:adec="http://schemas.microsoft.com/office/drawing/2017/decorative" val="1"/>
              </a:ext>
            </a:extLst>
          </p:cNvPr>
          <p:cNvCxnSpPr>
            <a:cxnSpLocks/>
          </p:cNvCxnSpPr>
          <p:nvPr userDrawn="1"/>
        </p:nvCxnSpPr>
        <p:spPr>
          <a:xfrm>
            <a:off x="8248649"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251824" y="2137143"/>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215562"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 uri="{C183D7F6-B498-43B3-948B-1728B52AA6E4}">
                <adec:decorative xmlns:adec="http://schemas.microsoft.com/office/drawing/2017/decorative" val="1"/>
              </a:ext>
            </a:extLst>
          </p:cNvPr>
          <p:cNvCxnSpPr>
            <a:cxnSpLocks/>
          </p:cNvCxnSpPr>
          <p:nvPr userDrawn="1"/>
        </p:nvCxnSpPr>
        <p:spPr>
          <a:xfrm>
            <a:off x="10215562" y="2017713"/>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215562" y="2137143"/>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3810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 uri="{C183D7F6-B498-43B3-948B-1728B52AA6E4}">
                <adec:decorative xmlns:adec="http://schemas.microsoft.com/office/drawing/2017/decorative" val="1"/>
              </a:ext>
            </a:extLst>
          </p:cNvPr>
          <p:cNvCxnSpPr>
            <a:cxnSpLocks/>
          </p:cNvCxnSpPr>
          <p:nvPr userDrawn="1"/>
        </p:nvCxnSpPr>
        <p:spPr>
          <a:xfrm>
            <a:off x="381000"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381000"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347913"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 uri="{C183D7F6-B498-43B3-948B-1728B52AA6E4}">
                <adec:decorative xmlns:adec="http://schemas.microsoft.com/office/drawing/2017/decorative" val="1"/>
              </a:ext>
            </a:extLst>
          </p:cNvPr>
          <p:cNvCxnSpPr>
            <a:cxnSpLocks/>
          </p:cNvCxnSpPr>
          <p:nvPr userDrawn="1"/>
        </p:nvCxnSpPr>
        <p:spPr>
          <a:xfrm>
            <a:off x="2347913"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347913"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14825"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 uri="{C183D7F6-B498-43B3-948B-1728B52AA6E4}">
                <adec:decorative xmlns:adec="http://schemas.microsoft.com/office/drawing/2017/decorative" val="1"/>
              </a:ext>
            </a:extLst>
          </p:cNvPr>
          <p:cNvCxnSpPr>
            <a:cxnSpLocks/>
          </p:cNvCxnSpPr>
          <p:nvPr userDrawn="1"/>
        </p:nvCxnSpPr>
        <p:spPr>
          <a:xfrm>
            <a:off x="4314825" y="4362631"/>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14825" y="4509120"/>
            <a:ext cx="160337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81737"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 uri="{C183D7F6-B498-43B3-948B-1728B52AA6E4}">
                <adec:decorative xmlns:adec="http://schemas.microsoft.com/office/drawing/2017/decorative" val="1"/>
              </a:ext>
            </a:extLst>
          </p:cNvPr>
          <p:cNvCxnSpPr>
            <a:cxnSpLocks/>
          </p:cNvCxnSpPr>
          <p:nvPr userDrawn="1"/>
        </p:nvCxnSpPr>
        <p:spPr>
          <a:xfrm>
            <a:off x="6281737"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80150" y="4509120"/>
            <a:ext cx="1597025"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248649"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 uri="{C183D7F6-B498-43B3-948B-1728B52AA6E4}">
                <adec:decorative xmlns:adec="http://schemas.microsoft.com/office/drawing/2017/decorative" val="1"/>
              </a:ext>
            </a:extLst>
          </p:cNvPr>
          <p:cNvCxnSpPr>
            <a:cxnSpLocks/>
          </p:cNvCxnSpPr>
          <p:nvPr userDrawn="1"/>
        </p:nvCxnSpPr>
        <p:spPr>
          <a:xfrm>
            <a:off x="8248649"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251824" y="4509120"/>
            <a:ext cx="1592263"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215562"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 uri="{C183D7F6-B498-43B3-948B-1728B52AA6E4}">
                <adec:decorative xmlns:adec="http://schemas.microsoft.com/office/drawing/2017/decorative" val="1"/>
              </a:ext>
            </a:extLst>
          </p:cNvPr>
          <p:cNvCxnSpPr>
            <a:cxnSpLocks/>
          </p:cNvCxnSpPr>
          <p:nvPr userDrawn="1"/>
        </p:nvCxnSpPr>
        <p:spPr>
          <a:xfrm>
            <a:off x="10215562" y="4365104"/>
            <a:ext cx="1595438"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215562" y="4509120"/>
            <a:ext cx="1595438" cy="646331"/>
          </a:xfr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017516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5343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28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829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79679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28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4119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64122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0518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040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56044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385064" y="457200"/>
            <a:ext cx="8035036"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385064" y="1435100"/>
            <a:ext cx="7793736"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C22E1CE8-0AE1-4726-A416-7E1886CC5A8D}"/>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2D327ED-207A-4BFE-9FDF-80D0A0DDD110}"/>
              </a:ext>
            </a:extLst>
          </p:cNvPr>
          <p:cNvSpPr>
            <a:spLocks noGrp="1"/>
          </p:cNvSpPr>
          <p:nvPr>
            <p:ph type="body" sz="quarter" idx="13"/>
          </p:nvPr>
        </p:nvSpPr>
        <p:spPr>
          <a:xfrm>
            <a:off x="8802116" y="585788"/>
            <a:ext cx="3004820" cy="615553"/>
          </a:xfrm>
        </p:spPr>
        <p:txBody>
          <a:bodyPr/>
          <a:lstStyle>
            <a:lvl1pPr marL="0" indent="0">
              <a:buNone/>
              <a:defRPr sz="20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BBF49FA3-5D64-4746-A4FF-6D813B07814F}"/>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446833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0383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474214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05053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23785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72756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3788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266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833148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382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6144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4" name="Picture 3" descr="A group of people in military uniforms&#10;&#10;Description automatically generated with low confidence">
            <a:extLst>
              <a:ext uri="{FF2B5EF4-FFF2-40B4-BE49-F238E27FC236}">
                <a16:creationId xmlns:a16="http://schemas.microsoft.com/office/drawing/2014/main" id="{B6654B8D-FB3A-4477-B9CE-42C848C488B2}"/>
              </a:ext>
            </a:extLst>
          </p:cNvPr>
          <p:cNvPicPr>
            <a:picLocks noChangeAspect="1"/>
          </p:cNvPicPr>
          <p:nvPr userDrawn="1"/>
        </p:nvPicPr>
        <p:blipFill rotWithShape="1">
          <a:blip r:embed="rId2"/>
          <a:srcRect l="1" t="8184" r="238" b="7453"/>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967D0B1B-EF89-44A9-9653-EA0BCDD8EEC2}"/>
              </a:ext>
              <a:ext uri="{C183D7F6-B498-43B3-948B-1728B52AA6E4}">
                <adec:decorative xmlns:adec="http://schemas.microsoft.com/office/drawing/2017/decorative" val="1"/>
              </a:ext>
            </a:extLst>
          </p:cNvPr>
          <p:cNvSpPr/>
          <p:nvPr userDrawn="1"/>
        </p:nvSpPr>
        <p:spPr bwMode="auto">
          <a:xfrm>
            <a:off x="5394960" y="1"/>
            <a:ext cx="6797040" cy="6858000"/>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A59C0F0-8A16-4DE8-A759-BCDB6BE8B69C}"/>
              </a:ext>
              <a:ext uri="{C183D7F6-B498-43B3-948B-1728B52AA6E4}">
                <adec:decorative xmlns:adec="http://schemas.microsoft.com/office/drawing/2017/decorative" val="1"/>
              </a:ext>
            </a:extLst>
          </p:cNvPr>
          <p:cNvSpPr/>
          <p:nvPr userDrawn="1"/>
        </p:nvSpPr>
        <p:spPr bwMode="auto">
          <a:xfrm>
            <a:off x="5394962" y="3318653"/>
            <a:ext cx="6797040" cy="3539765"/>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itle 2">
            <a:extLst>
              <a:ext uri="{FF2B5EF4-FFF2-40B4-BE49-F238E27FC236}">
                <a16:creationId xmlns:a16="http://schemas.microsoft.com/office/drawing/2014/main" id="{0311B924-E3E5-094D-BA5B-BFCE6F579C5F}"/>
              </a:ext>
            </a:extLst>
          </p:cNvPr>
          <p:cNvSpPr>
            <a:spLocks noGrp="1"/>
          </p:cNvSpPr>
          <p:nvPr userDrawn="1">
            <p:ph type="title"/>
          </p:nvPr>
        </p:nvSpPr>
        <p:spPr>
          <a:xfrm>
            <a:off x="6096000" y="3685032"/>
            <a:ext cx="5714999" cy="2279835"/>
          </a:xfrm>
        </p:spPr>
        <p:txBody>
          <a:bodyPr>
            <a:noAutofit/>
          </a:bodyPr>
          <a:lstStyle>
            <a:lvl1pPr>
              <a:defRPr sz="3600"/>
            </a:lvl1pPr>
          </a:lstStyle>
          <a:p>
            <a:r>
              <a:rPr lang="en-US"/>
              <a:t>Click to edit Master title style</a:t>
            </a:r>
          </a:p>
        </p:txBody>
      </p:sp>
      <p:sp>
        <p:nvSpPr>
          <p:cNvPr id="2" name="Rectangle 1" descr="The Line">
            <a:extLst>
              <a:ext uri="{FF2B5EF4-FFF2-40B4-BE49-F238E27FC236}">
                <a16:creationId xmlns:a16="http://schemas.microsoft.com/office/drawing/2014/main" id="{4C5C4687-7859-D044-817A-4562925B6B94}"/>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9" name="Text Placeholder 2">
            <a:extLst>
              <a:ext uri="{FF2B5EF4-FFF2-40B4-BE49-F238E27FC236}">
                <a16:creationId xmlns:a16="http://schemas.microsoft.com/office/drawing/2014/main" id="{C76A859C-B570-764B-AFE5-06D2C1FE23E1}"/>
              </a:ext>
            </a:extLst>
          </p:cNvPr>
          <p:cNvSpPr>
            <a:spLocks noGrp="1"/>
          </p:cNvSpPr>
          <p:nvPr userDrawn="1">
            <p:ph type="body" sz="quarter" idx="12" hasCustomPrompt="1"/>
          </p:nvPr>
        </p:nvSpPr>
        <p:spPr>
          <a:xfrm>
            <a:off x="6096000" y="547683"/>
            <a:ext cx="4648200" cy="276999"/>
          </a:xfrm>
        </p:spPr>
        <p:txBody>
          <a:bodyPr/>
          <a:lstStyle>
            <a:lvl1pPr marL="0" indent="0">
              <a:buFontTx/>
              <a:buNone/>
              <a:defRPr sz="1800">
                <a:solidFill>
                  <a:schemeClr val="tx1"/>
                </a:solidFill>
              </a:defRPr>
            </a:lvl1pPr>
          </a:lstStyle>
          <a:p>
            <a:r>
              <a:rPr lang="en-US"/>
              <a:t>Click to add industry vertical</a:t>
            </a:r>
          </a:p>
        </p:txBody>
      </p:sp>
      <p:pic>
        <p:nvPicPr>
          <p:cNvPr id="7" name="Picture 6">
            <a:extLst>
              <a:ext uri="{FF2B5EF4-FFF2-40B4-BE49-F238E27FC236}">
                <a16:creationId xmlns:a16="http://schemas.microsoft.com/office/drawing/2014/main" id="{F47C80E3-9EE8-474B-B460-8FCB659F5EB0}"/>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1203050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text side by s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385064" y="457200"/>
            <a:ext cx="8035036"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385064" y="1435100"/>
            <a:ext cx="7793736"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C22E1CE8-0AE1-4726-A416-7E1886CC5A8D}"/>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2D327ED-207A-4BFE-9FDF-80D0A0DDD110}"/>
              </a:ext>
            </a:extLst>
          </p:cNvPr>
          <p:cNvSpPr>
            <a:spLocks noGrp="1"/>
          </p:cNvSpPr>
          <p:nvPr>
            <p:ph type="body" sz="quarter" idx="13"/>
          </p:nvPr>
        </p:nvSpPr>
        <p:spPr>
          <a:xfrm>
            <a:off x="8802116" y="585788"/>
            <a:ext cx="3004820" cy="615553"/>
          </a:xfrm>
        </p:spPr>
        <p:txBody>
          <a:bodyPr/>
          <a:lstStyle>
            <a:lvl1pPr marL="0" indent="0">
              <a:buNone/>
              <a:defRPr sz="20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3001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8047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43105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17441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452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2031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571552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24937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64457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680863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4413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1">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reeform: Shape 6">
            <a:extLst>
              <a:ext uri="{FF2B5EF4-FFF2-40B4-BE49-F238E27FC236}">
                <a16:creationId xmlns:a16="http://schemas.microsoft.com/office/drawing/2014/main" id="{12459C84-37BE-4847-8FEC-294FA2757DD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4102667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6418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8946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46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416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361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9410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035332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Section Divider 1">
    <p:bg>
      <p:bgPr>
        <a:solidFill>
          <a:schemeClr val="tx1"/>
        </a:solidFill>
        <a:effectLst/>
      </p:bgPr>
    </p:bg>
    <p:spTree>
      <p:nvGrpSpPr>
        <p:cNvPr id="1" name=""/>
        <p:cNvGrpSpPr/>
        <p:nvPr/>
      </p:nvGrpSpPr>
      <p:grpSpPr>
        <a:xfrm>
          <a:off x="0" y="0"/>
          <a:ext cx="0" cy="0"/>
          <a:chOff x="0" y="0"/>
          <a:chExt cx="0" cy="0"/>
        </a:xfrm>
      </p:grpSpPr>
      <p:pic>
        <p:nvPicPr>
          <p:cNvPr id="5" name="Picture 4" descr="A bridge with an intricate mesh design ">
            <a:extLst>
              <a:ext uri="{FF2B5EF4-FFF2-40B4-BE49-F238E27FC236}">
                <a16:creationId xmlns:a16="http://schemas.microsoft.com/office/drawing/2014/main" id="{DCA925EA-A74D-1D42-AA55-CEBA35F4E32F}"/>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45E2F673-39F9-49F5-BA3F-75D7D9B3E2DB}"/>
              </a:ext>
              <a:ext uri="{C183D7F6-B498-43B3-948B-1728B52AA6E4}">
                <adec:decorative xmlns:adec="http://schemas.microsoft.com/office/drawing/2017/decorative" val="1"/>
              </a:ext>
            </a:extLst>
          </p:cNvPr>
          <p:cNvSpPr/>
          <p:nvPr userDrawn="1"/>
        </p:nvSpPr>
        <p:spPr bwMode="auto">
          <a:xfrm>
            <a:off x="5394960" y="1"/>
            <a:ext cx="6797040" cy="6858000"/>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690F78BA-6764-5F41-B746-E5D3625C2612}"/>
              </a:ext>
            </a:extLst>
          </p:cNvPr>
          <p:cNvSpPr>
            <a:spLocks noGrp="1"/>
          </p:cNvSpPr>
          <p:nvPr>
            <p:ph type="title"/>
          </p:nvPr>
        </p:nvSpPr>
        <p:spPr>
          <a:xfrm>
            <a:off x="7480301" y="3205862"/>
            <a:ext cx="4483100" cy="446276"/>
          </a:xfrm>
        </p:spPr>
        <p:txBody>
          <a:bodyPr>
            <a:noAutofit/>
          </a:bodyPr>
          <a:lstStyle>
            <a:lvl1pPr>
              <a:defRPr sz="3200"/>
            </a:lvl1pPr>
          </a:lstStyle>
          <a:p>
            <a:r>
              <a:rPr lang="en-US"/>
              <a:t>Click to edit Master title style</a:t>
            </a:r>
          </a:p>
        </p:txBody>
      </p:sp>
      <p:sp>
        <p:nvSpPr>
          <p:cNvPr id="10" name="Rectangle 9" descr="The line ">
            <a:extLst>
              <a:ext uri="{FF2B5EF4-FFF2-40B4-BE49-F238E27FC236}">
                <a16:creationId xmlns:a16="http://schemas.microsoft.com/office/drawing/2014/main" id="{FD24739A-53A8-0340-98E6-25ED2BA942EE}"/>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680993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94923624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860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1">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64375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Agenda / TOC 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F6EC87-AFDD-4A48-B123-43ABB43B177D}"/>
              </a:ext>
              <a:ext uri="{C183D7F6-B498-43B3-948B-1728B52AA6E4}">
                <adec:decorative xmlns:adec="http://schemas.microsoft.com/office/drawing/2017/decorative" val="1"/>
              </a:ext>
            </a:extLst>
          </p:cNvPr>
          <p:cNvSpPr/>
          <p:nvPr userDrawn="1"/>
        </p:nvSpPr>
        <p:spPr bwMode="auto">
          <a:xfrm>
            <a:off x="114301" y="110883"/>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err="1">
              <a:solidFill>
                <a:schemeClr val="tx1"/>
              </a:solidFill>
            </a:endParaRPr>
          </a:p>
        </p:txBody>
      </p:sp>
      <p:sp>
        <p:nvSpPr>
          <p:cNvPr id="7" name="object 3">
            <a:extLst>
              <a:ext uri="{FF2B5EF4-FFF2-40B4-BE49-F238E27FC236}">
                <a16:creationId xmlns:a16="http://schemas.microsoft.com/office/drawing/2014/main" id="{A7099CD9-DB97-48E8-961A-401664A3C6FB}"/>
              </a:ext>
              <a:ext uri="{C183D7F6-B498-43B3-948B-1728B52AA6E4}">
                <adec:decorative xmlns:adec="http://schemas.microsoft.com/office/drawing/2017/decorative" val="1"/>
              </a:ext>
            </a:extLst>
          </p:cNvPr>
          <p:cNvSpPr/>
          <p:nvPr userDrawn="1"/>
        </p:nvSpPr>
        <p:spPr>
          <a:xfrm>
            <a:off x="114300"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a:p>
        </p:txBody>
      </p:sp>
      <p:sp>
        <p:nvSpPr>
          <p:cNvPr id="8" name="Title 1">
            <a:extLst>
              <a:ext uri="{FF2B5EF4-FFF2-40B4-BE49-F238E27FC236}">
                <a16:creationId xmlns:a16="http://schemas.microsoft.com/office/drawing/2014/main" id="{93AF4B9D-DAFD-4A85-9866-A05C9C4C7AF7}"/>
              </a:ext>
            </a:extLst>
          </p:cNvPr>
          <p:cNvSpPr>
            <a:spLocks noGrp="1"/>
          </p:cNvSpPr>
          <p:nvPr>
            <p:ph type="title"/>
          </p:nvPr>
        </p:nvSpPr>
        <p:spPr>
          <a:xfrm>
            <a:off x="584203" y="2846000"/>
            <a:ext cx="3187692" cy="1143635"/>
          </a:xfrm>
        </p:spPr>
        <p:txBody>
          <a:bodyPr lIns="91440" rIns="91440" anchor="ctr">
            <a:noAutofit/>
          </a:bodyPr>
          <a:lstStyle>
            <a:lvl1pPr algn="ctr"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B4D86B7E-9E62-4014-B38B-8E082B604557}"/>
              </a:ext>
              <a:ext uri="{C183D7F6-B498-43B3-948B-1728B52AA6E4}">
                <adec:decorative xmlns:adec="http://schemas.microsoft.com/office/drawing/2017/decorative" val="1"/>
              </a:ext>
            </a:extLst>
          </p:cNvPr>
          <p:cNvCxnSpPr/>
          <p:nvPr userDrawn="1"/>
        </p:nvCxnSpPr>
        <p:spPr>
          <a:xfrm>
            <a:off x="4305298" y="1623515"/>
            <a:ext cx="0" cy="3583304"/>
          </a:xfrm>
          <a:prstGeom prst="line">
            <a:avLst/>
          </a:prstGeom>
          <a:ln w="25400" cap="sq">
            <a:gradFill flip="none" rotWithShape="1">
              <a:gsLst>
                <a:gs pos="60000">
                  <a:srgbClr val="61C5BE"/>
                </a:gs>
                <a:gs pos="30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8973BE91-A921-4763-8DC2-540683D205BA}"/>
              </a:ext>
            </a:extLst>
          </p:cNvPr>
          <p:cNvSpPr>
            <a:spLocks noGrp="1"/>
          </p:cNvSpPr>
          <p:nvPr>
            <p:ph type="body" sz="quarter" idx="11"/>
          </p:nvPr>
        </p:nvSpPr>
        <p:spPr>
          <a:xfrm>
            <a:off x="4838700" y="2286000"/>
            <a:ext cx="6770688" cy="2286000"/>
          </a:xfrm>
          <a:prstGeom prst="rect">
            <a:avLst/>
          </a:prstGeom>
        </p:spPr>
        <p:txBody>
          <a:bodyPr anchor="ctr">
            <a:noAutofit/>
          </a:bodyPr>
          <a:lstStyle>
            <a:lvl1pPr marL="0" indent="0">
              <a:spcBef>
                <a:spcPts val="1200"/>
              </a:spcBef>
              <a:spcAft>
                <a:spcPts val="600"/>
              </a:spcAft>
              <a:buNone/>
              <a:tabLst>
                <a:tab pos="563563" algn="l"/>
              </a:tabLst>
              <a:defRPr lang="en-US" sz="2400" b="0" i="0" kern="1200" spc="-5" baseline="0" dirty="0" smtClean="0">
                <a:solidFill>
                  <a:schemeClr val="tx1"/>
                </a:solidFill>
                <a:latin typeface="+mn-lt"/>
                <a:ea typeface="+mn-ea"/>
                <a:cs typeface="Segoe UI" panose="020B0502040204020203" pitchFamily="34" charset="0"/>
              </a:defRPr>
            </a:lvl1pPr>
            <a:lvl2pPr marL="12066" indent="0">
              <a:buFontTx/>
              <a:buNone/>
              <a:tabLst>
                <a:tab pos="444500" algn="l"/>
              </a:tabLst>
              <a:defRPr lang="en-US" sz="2400" kern="1200" spc="0" baseline="0" dirty="0" smtClean="0">
                <a:solidFill>
                  <a:srgbClr val="231F20"/>
                </a:solidFill>
                <a:latin typeface="Segoe Pro"/>
                <a:ea typeface="+mn-ea"/>
                <a:cs typeface="Segoe Pro"/>
              </a:defRPr>
            </a:lvl2pPr>
          </a:lstStyle>
          <a:p>
            <a:pPr marL="342900" marR="0" lvl="0" indent="-342900" algn="l" defTabSz="932742"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2409406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with bar">
    <p:bg>
      <p:bgPr>
        <a:solidFill>
          <a:srgbClr val="FFFFF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reeform: Shape 4">
            <a:extLst>
              <a:ext uri="{FF2B5EF4-FFF2-40B4-BE49-F238E27FC236}">
                <a16:creationId xmlns:a16="http://schemas.microsoft.com/office/drawing/2014/main" id="{FC30CBAD-253B-4DF8-885E-7BE04C57563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0496576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Line 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30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42998CE9-F833-44B6-B17D-26B5AA2294C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3193488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381000" y="457200"/>
            <a:ext cx="11430000" cy="553998"/>
          </a:xfrm>
        </p:spPr>
        <p:txBody>
          <a:bodyPr wrap="square" anchor="t">
            <a:spAutoFit/>
          </a:bodyPr>
          <a:lstStyle>
            <a:lvl1pPr>
              <a:defRPr>
                <a:solidFill>
                  <a:schemeClr val="tx1"/>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43F0B6A1-89DB-BD4F-90AE-D2A420FCD36E}"/>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376236" y="1443174"/>
            <a:ext cx="5421497"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381000" y="2087699"/>
            <a:ext cx="5416550" cy="1034129"/>
          </a:xfrm>
        </p:spPr>
        <p:txBody>
          <a:bodyPr/>
          <a:lstStyle>
            <a:lvl1pPr marL="228600" indent="-228600">
              <a:buFont typeface="Arial" panose="020B0604020202020204" pitchFamily="34" charset="0"/>
              <a:buChar char="•"/>
              <a:defRPr sz="2400"/>
            </a:lvl1pPr>
            <a:lvl2pPr marL="571500" indent="-228600">
              <a:buSzPct val="100000"/>
              <a:buFont typeface="Arial" panose="020B0604020202020204" pitchFamily="34" charset="0"/>
              <a:buChar char="‒"/>
              <a:defRPr/>
            </a:lvl2pPr>
            <a:lvl3pPr marL="800100" indent="-200025">
              <a:buFont typeface="Wingdings" panose="05000000000000000000" pitchFamily="2" charset="2"/>
              <a:buChar char="§"/>
              <a:defRPr/>
            </a:lvl3pPr>
          </a:lstStyle>
          <a:p>
            <a:pPr lvl="0"/>
            <a:r>
              <a:rPr lang="en-US"/>
              <a:t>Click to edit Master text styles</a:t>
            </a:r>
          </a:p>
          <a:p>
            <a:pPr lvl="1"/>
            <a:r>
              <a:rPr lang="en-US"/>
              <a:t>Second level</a:t>
            </a:r>
          </a:p>
          <a:p>
            <a:pPr lvl="2"/>
            <a:r>
              <a:rPr lang="en-US"/>
              <a:t>Third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440" y="1436688"/>
            <a:ext cx="5421497"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416550" cy="1034129"/>
          </a:xfrm>
        </p:spPr>
        <p:txBody>
          <a:bodyPr/>
          <a:lstStyle>
            <a:lvl1pPr marL="228600" indent="-228600">
              <a:buSzPct val="100000"/>
              <a:buFont typeface="Arial" panose="020B0604020202020204" pitchFamily="34" charset="0"/>
              <a:buChar char="•"/>
              <a:defRPr sz="2400"/>
            </a:lvl1pPr>
            <a:lvl2pPr marL="571500" indent="-228600">
              <a:buSzPct val="100000"/>
              <a:buFont typeface="Arial" panose="020B0604020202020204" pitchFamily="34" charset="0"/>
              <a:buChar char="‒"/>
              <a:tabLst>
                <a:tab pos="342900" algn="l"/>
              </a:tabLst>
              <a:defRPr/>
            </a:lvl2pPr>
            <a:lvl3pPr marL="800100" indent="-200025">
              <a:buFont typeface="Wingdings" panose="05000000000000000000" pitchFamily="2" charset="2"/>
              <a:buChar char="§"/>
              <a:defRPr/>
            </a:lvl3pPr>
          </a:lstStyle>
          <a:p>
            <a:pPr lvl="0"/>
            <a:r>
              <a:rPr lang="en-US"/>
              <a:t>Click to edit Master text styles</a:t>
            </a:r>
          </a:p>
          <a:p>
            <a:pPr lvl="1"/>
            <a:r>
              <a:rPr lang="en-US"/>
              <a:t>Second level</a:t>
            </a:r>
          </a:p>
          <a:p>
            <a:pPr lvl="2"/>
            <a:r>
              <a:rPr lang="en-US"/>
              <a:t>Third level</a:t>
            </a:r>
          </a:p>
        </p:txBody>
      </p:sp>
      <p:sp>
        <p:nvSpPr>
          <p:cNvPr id="11" name="Freeform: Shape 10">
            <a:extLst>
              <a:ext uri="{FF2B5EF4-FFF2-40B4-BE49-F238E27FC236}">
                <a16:creationId xmlns:a16="http://schemas.microsoft.com/office/drawing/2014/main" id="{D9BF4700-5BDD-41C0-8CAB-2BFC8F43CF8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416088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CAB6-9131-414F-AC0D-F1B415047504}"/>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9C1C01E9-B5DC-9348-AA0C-2FB3A6411AAF}"/>
              </a:ext>
            </a:extLst>
          </p:cNvPr>
          <p:cNvSpPr>
            <a:spLocks noGrp="1"/>
          </p:cNvSpPr>
          <p:nvPr>
            <p:ph type="body" sz="quarter" idx="22"/>
          </p:nvPr>
        </p:nvSpPr>
        <p:spPr>
          <a:xfrm>
            <a:off x="373537"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9">
            <a:extLst>
              <a:ext uri="{FF2B5EF4-FFF2-40B4-BE49-F238E27FC236}">
                <a16:creationId xmlns:a16="http://schemas.microsoft.com/office/drawing/2014/main" id="{94096232-4747-F943-95E4-42169B7FB6A2}"/>
              </a:ext>
            </a:extLst>
          </p:cNvPr>
          <p:cNvSpPr>
            <a:spLocks noGrp="1"/>
          </p:cNvSpPr>
          <p:nvPr>
            <p:ph type="body" sz="quarter" idx="23"/>
          </p:nvPr>
        </p:nvSpPr>
        <p:spPr>
          <a:xfrm>
            <a:off x="373537"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14700"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14700"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ABE642A5-F1D8-D748-8919-2041A5C204FF}"/>
              </a:ext>
            </a:extLst>
          </p:cNvPr>
          <p:cNvSpPr>
            <a:spLocks noGrp="1"/>
          </p:cNvSpPr>
          <p:nvPr>
            <p:ph type="body" sz="quarter" idx="18"/>
          </p:nvPr>
        </p:nvSpPr>
        <p:spPr>
          <a:xfrm>
            <a:off x="6284143"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578BEDC7-0D76-A84D-B083-4B82CACCDA11}"/>
              </a:ext>
            </a:extLst>
          </p:cNvPr>
          <p:cNvSpPr>
            <a:spLocks noGrp="1"/>
          </p:cNvSpPr>
          <p:nvPr>
            <p:ph type="body" sz="quarter" idx="19"/>
          </p:nvPr>
        </p:nvSpPr>
        <p:spPr>
          <a:xfrm>
            <a:off x="6284143"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6" name="Text Placeholder 11">
            <a:extLst>
              <a:ext uri="{FF2B5EF4-FFF2-40B4-BE49-F238E27FC236}">
                <a16:creationId xmlns:a16="http://schemas.microsoft.com/office/drawing/2014/main" id="{67AE659B-3FE7-5B48-AB0D-E8A1711490B4}"/>
              </a:ext>
            </a:extLst>
          </p:cNvPr>
          <p:cNvSpPr>
            <a:spLocks noGrp="1"/>
          </p:cNvSpPr>
          <p:nvPr>
            <p:ph type="body" sz="quarter" idx="20"/>
          </p:nvPr>
        </p:nvSpPr>
        <p:spPr>
          <a:xfrm>
            <a:off x="9225306"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C76058FD-31EE-934B-B410-42E670BACDAB}"/>
              </a:ext>
            </a:extLst>
          </p:cNvPr>
          <p:cNvSpPr>
            <a:spLocks noGrp="1"/>
          </p:cNvSpPr>
          <p:nvPr>
            <p:ph type="body" sz="quarter" idx="21"/>
          </p:nvPr>
        </p:nvSpPr>
        <p:spPr>
          <a:xfrm>
            <a:off x="9225306"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1" name="Freeform: Shape 20">
            <a:extLst>
              <a:ext uri="{FF2B5EF4-FFF2-40B4-BE49-F238E27FC236}">
                <a16:creationId xmlns:a16="http://schemas.microsoft.com/office/drawing/2014/main" id="{F8143447-2CEF-4443-8263-7FEB0FC87797}"/>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0242722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Speaker Intr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4952-11EA-4AB8-BA59-D10AD858BA53}"/>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1457528" y="1438274"/>
            <a:ext cx="3398837" cy="3133726"/>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8" name="Text Placeholder 11">
            <a:extLst>
              <a:ext uri="{FF2B5EF4-FFF2-40B4-BE49-F238E27FC236}">
                <a16:creationId xmlns:a16="http://schemas.microsoft.com/office/drawing/2014/main" id="{9C1C01E9-B5DC-9348-AA0C-2FB3A6411AAF}"/>
              </a:ext>
            </a:extLst>
          </p:cNvPr>
          <p:cNvSpPr>
            <a:spLocks noGrp="1"/>
          </p:cNvSpPr>
          <p:nvPr>
            <p:ph type="body" sz="quarter" idx="22"/>
          </p:nvPr>
        </p:nvSpPr>
        <p:spPr>
          <a:xfrm>
            <a:off x="1467909" y="4843063"/>
            <a:ext cx="3388456"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9">
            <a:extLst>
              <a:ext uri="{FF2B5EF4-FFF2-40B4-BE49-F238E27FC236}">
                <a16:creationId xmlns:a16="http://schemas.microsoft.com/office/drawing/2014/main" id="{94096232-4747-F943-95E4-42169B7FB6A2}"/>
              </a:ext>
            </a:extLst>
          </p:cNvPr>
          <p:cNvSpPr>
            <a:spLocks noGrp="1"/>
          </p:cNvSpPr>
          <p:nvPr>
            <p:ph type="body" sz="quarter" idx="23"/>
          </p:nvPr>
        </p:nvSpPr>
        <p:spPr>
          <a:xfrm>
            <a:off x="1467910" y="5281226"/>
            <a:ext cx="3388455" cy="276999"/>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7354437" y="1438274"/>
            <a:ext cx="3398837" cy="3133726"/>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7364818" y="4843063"/>
            <a:ext cx="3388456" cy="307777"/>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7364819" y="5281226"/>
            <a:ext cx="3388455" cy="276999"/>
          </a:xfrm>
        </p:spPr>
        <p:txBody>
          <a:bodyPr wrap="square">
            <a:spAutoFit/>
          </a:bodyPr>
          <a:lstStyle>
            <a:lvl1pPr marL="0" indent="0">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p:txBody>
      </p:sp>
      <p:sp>
        <p:nvSpPr>
          <p:cNvPr id="11" name="Freeform: Shape 10">
            <a:extLst>
              <a:ext uri="{FF2B5EF4-FFF2-40B4-BE49-F238E27FC236}">
                <a16:creationId xmlns:a16="http://schemas.microsoft.com/office/drawing/2014/main" id="{FDAF8621-2DE3-44C1-9A12-778F8D5A81E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3958919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photo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4E7E-F65D-43D2-9F92-A3EB109BE2B2}"/>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381000" y="1438275"/>
            <a:ext cx="33988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7" name="Text Placeholder 11">
            <a:extLst>
              <a:ext uri="{FF2B5EF4-FFF2-40B4-BE49-F238E27FC236}">
                <a16:creationId xmlns:a16="http://schemas.microsoft.com/office/drawing/2014/main" id="{4AE8ADBF-9C3D-6447-9FBD-A4AC43CD7C9B}"/>
              </a:ext>
            </a:extLst>
          </p:cNvPr>
          <p:cNvSpPr>
            <a:spLocks noGrp="1"/>
          </p:cNvSpPr>
          <p:nvPr>
            <p:ph type="body" sz="quarter" idx="22"/>
          </p:nvPr>
        </p:nvSpPr>
        <p:spPr>
          <a:xfrm>
            <a:off x="381000" y="3731911"/>
            <a:ext cx="3388456"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9">
            <a:extLst>
              <a:ext uri="{FF2B5EF4-FFF2-40B4-BE49-F238E27FC236}">
                <a16:creationId xmlns:a16="http://schemas.microsoft.com/office/drawing/2014/main" id="{82D00D07-A668-9A4B-ABD0-A159B19899ED}"/>
              </a:ext>
            </a:extLst>
          </p:cNvPr>
          <p:cNvSpPr>
            <a:spLocks noGrp="1"/>
          </p:cNvSpPr>
          <p:nvPr>
            <p:ph type="body" sz="quarter" idx="23"/>
          </p:nvPr>
        </p:nvSpPr>
        <p:spPr>
          <a:xfrm>
            <a:off x="381000" y="4570111"/>
            <a:ext cx="3388455" cy="1698927"/>
          </a:xfrm>
        </p:spPr>
        <p:txBody>
          <a:bodyPr wrap="square">
            <a:noAutofit/>
          </a:bodyPr>
          <a:lstStyle>
            <a:lvl1pPr marL="0" indent="0">
              <a:buNone/>
              <a:defRPr lang="en-US" sz="1800" dirty="0"/>
            </a:lvl1pPr>
            <a:lvl2pPr marL="285750" indent="-174625">
              <a:buSzPct val="100000"/>
              <a:buFont typeface="Arial" panose="020B0604020202020204" pitchFamily="34" charset="0"/>
              <a:buChar char="•"/>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4403061" y="1438275"/>
            <a:ext cx="33988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7" name="Text Placeholder 11">
            <a:extLst>
              <a:ext uri="{FF2B5EF4-FFF2-40B4-BE49-F238E27FC236}">
                <a16:creationId xmlns:a16="http://schemas.microsoft.com/office/drawing/2014/main" id="{79D72AE4-C872-264B-8D2B-C5BE5F5C8F07}"/>
              </a:ext>
            </a:extLst>
          </p:cNvPr>
          <p:cNvSpPr>
            <a:spLocks noGrp="1"/>
          </p:cNvSpPr>
          <p:nvPr>
            <p:ph type="body" sz="quarter" idx="17"/>
          </p:nvPr>
        </p:nvSpPr>
        <p:spPr>
          <a:xfrm>
            <a:off x="4413442" y="3731911"/>
            <a:ext cx="3388456"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A9231E5B-AB59-004F-80F9-D0AFF871830D}"/>
              </a:ext>
            </a:extLst>
          </p:cNvPr>
          <p:cNvSpPr>
            <a:spLocks noGrp="1"/>
          </p:cNvSpPr>
          <p:nvPr>
            <p:ph type="body" sz="quarter" idx="15"/>
          </p:nvPr>
        </p:nvSpPr>
        <p:spPr>
          <a:xfrm>
            <a:off x="4413443" y="4570111"/>
            <a:ext cx="3388455"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1" name="Picture Placeholder 4">
            <a:extLst>
              <a:ext uri="{FF2B5EF4-FFF2-40B4-BE49-F238E27FC236}">
                <a16:creationId xmlns:a16="http://schemas.microsoft.com/office/drawing/2014/main" id="{0F32B2A1-5960-5A40-9394-1C7868FAE742}"/>
              </a:ext>
            </a:extLst>
          </p:cNvPr>
          <p:cNvSpPr>
            <a:spLocks noGrp="1"/>
          </p:cNvSpPr>
          <p:nvPr>
            <p:ph type="pic" sz="quarter" idx="26"/>
          </p:nvPr>
        </p:nvSpPr>
        <p:spPr>
          <a:xfrm>
            <a:off x="8413603" y="1438275"/>
            <a:ext cx="33988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3" name="Text Placeholder 11">
            <a:extLst>
              <a:ext uri="{FF2B5EF4-FFF2-40B4-BE49-F238E27FC236}">
                <a16:creationId xmlns:a16="http://schemas.microsoft.com/office/drawing/2014/main" id="{C5DF5CA1-FDD3-5643-9549-FEE00AC25D6A}"/>
              </a:ext>
            </a:extLst>
          </p:cNvPr>
          <p:cNvSpPr>
            <a:spLocks noGrp="1"/>
          </p:cNvSpPr>
          <p:nvPr>
            <p:ph type="body" sz="quarter" idx="18"/>
          </p:nvPr>
        </p:nvSpPr>
        <p:spPr>
          <a:xfrm>
            <a:off x="8423984" y="3731911"/>
            <a:ext cx="3388456"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6" name="Text Placeholder 9">
            <a:extLst>
              <a:ext uri="{FF2B5EF4-FFF2-40B4-BE49-F238E27FC236}">
                <a16:creationId xmlns:a16="http://schemas.microsoft.com/office/drawing/2014/main" id="{323A1E44-7867-1449-A813-9AB8DCDE10FE}"/>
              </a:ext>
            </a:extLst>
          </p:cNvPr>
          <p:cNvSpPr>
            <a:spLocks noGrp="1"/>
          </p:cNvSpPr>
          <p:nvPr>
            <p:ph type="body" sz="quarter" idx="19"/>
          </p:nvPr>
        </p:nvSpPr>
        <p:spPr>
          <a:xfrm>
            <a:off x="8423985" y="4570111"/>
            <a:ext cx="3388455"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15" name="Freeform: Shape 14">
            <a:extLst>
              <a:ext uri="{FF2B5EF4-FFF2-40B4-BE49-F238E27FC236}">
                <a16:creationId xmlns:a16="http://schemas.microsoft.com/office/drawing/2014/main" id="{1B1234E8-45AC-45C6-8C31-1DC523648015}"/>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8922139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photo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84D0-D15B-446E-8412-75A9B35B7146}"/>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F6286A-858A-5D40-BA18-0CDFEBA36576}"/>
              </a:ext>
            </a:extLst>
          </p:cNvPr>
          <p:cNvSpPr>
            <a:spLocks noGrp="1"/>
          </p:cNvSpPr>
          <p:nvPr>
            <p:ph type="pic" sz="quarter" idx="24"/>
          </p:nvPr>
        </p:nvSpPr>
        <p:spPr>
          <a:xfrm>
            <a:off x="373063"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3" name="Text Placeholder 11">
            <a:extLst>
              <a:ext uri="{FF2B5EF4-FFF2-40B4-BE49-F238E27FC236}">
                <a16:creationId xmlns:a16="http://schemas.microsoft.com/office/drawing/2014/main" id="{2E7061F9-50A7-2549-BC77-1D021E2F121E}"/>
              </a:ext>
            </a:extLst>
          </p:cNvPr>
          <p:cNvSpPr>
            <a:spLocks noGrp="1"/>
          </p:cNvSpPr>
          <p:nvPr>
            <p:ph type="body" sz="quarter" idx="22"/>
          </p:nvPr>
        </p:nvSpPr>
        <p:spPr>
          <a:xfrm>
            <a:off x="373537"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2" name="Text Placeholder 9">
            <a:extLst>
              <a:ext uri="{FF2B5EF4-FFF2-40B4-BE49-F238E27FC236}">
                <a16:creationId xmlns:a16="http://schemas.microsoft.com/office/drawing/2014/main" id="{BCF6660B-1F00-2842-BAC2-1E8525EF2F01}"/>
              </a:ext>
            </a:extLst>
          </p:cNvPr>
          <p:cNvSpPr>
            <a:spLocks noGrp="1"/>
          </p:cNvSpPr>
          <p:nvPr>
            <p:ph type="body" sz="quarter" idx="23"/>
          </p:nvPr>
        </p:nvSpPr>
        <p:spPr>
          <a:xfrm>
            <a:off x="373537" y="4570111"/>
            <a:ext cx="2590799" cy="1698927"/>
          </a:xfrm>
        </p:spPr>
        <p:txBody>
          <a:bodyPr wrap="square">
            <a:noAutofit/>
          </a:bodyPr>
          <a:lstStyle>
            <a:lvl1pPr marL="0" indent="0">
              <a:buNone/>
              <a:defRPr lang="en-US" sz="1800" dirty="0"/>
            </a:lvl1pPr>
            <a:lvl2pPr marL="396875" indent="-285750">
              <a:defRPr lang="en-US" sz="1600" kern="1200" spc="0" baseline="0" dirty="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0" name="Picture Placeholder 4">
            <a:extLst>
              <a:ext uri="{FF2B5EF4-FFF2-40B4-BE49-F238E27FC236}">
                <a16:creationId xmlns:a16="http://schemas.microsoft.com/office/drawing/2014/main" id="{E7A598BA-7426-304E-A84E-B9857279183C}"/>
              </a:ext>
            </a:extLst>
          </p:cNvPr>
          <p:cNvSpPr>
            <a:spLocks noGrp="1"/>
          </p:cNvSpPr>
          <p:nvPr>
            <p:ph type="pic" sz="quarter" idx="25"/>
          </p:nvPr>
        </p:nvSpPr>
        <p:spPr>
          <a:xfrm>
            <a:off x="3320544"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1" name="Text Placeholder 11">
            <a:extLst>
              <a:ext uri="{FF2B5EF4-FFF2-40B4-BE49-F238E27FC236}">
                <a16:creationId xmlns:a16="http://schemas.microsoft.com/office/drawing/2014/main" id="{B75DD82B-7C0A-DC4A-B950-0C8431A9338E}"/>
              </a:ext>
            </a:extLst>
          </p:cNvPr>
          <p:cNvSpPr>
            <a:spLocks noGrp="1"/>
          </p:cNvSpPr>
          <p:nvPr>
            <p:ph type="body" sz="quarter" idx="17"/>
          </p:nvPr>
        </p:nvSpPr>
        <p:spPr>
          <a:xfrm>
            <a:off x="3314700"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0" name="Text Placeholder 9">
            <a:extLst>
              <a:ext uri="{FF2B5EF4-FFF2-40B4-BE49-F238E27FC236}">
                <a16:creationId xmlns:a16="http://schemas.microsoft.com/office/drawing/2014/main" id="{D2971A1E-60C0-D843-B49F-880A6CCA8D87}"/>
              </a:ext>
            </a:extLst>
          </p:cNvPr>
          <p:cNvSpPr>
            <a:spLocks noGrp="1"/>
          </p:cNvSpPr>
          <p:nvPr>
            <p:ph type="body" sz="quarter" idx="15"/>
          </p:nvPr>
        </p:nvSpPr>
        <p:spPr>
          <a:xfrm>
            <a:off x="3314700" y="4570111"/>
            <a:ext cx="2590799" cy="1698927"/>
          </a:xfrm>
        </p:spPr>
        <p:txBody>
          <a:bodyPr wrap="square">
            <a:noAutofit/>
          </a:bodyPr>
          <a:lstStyle>
            <a:lvl1pPr marL="0" indent="0">
              <a:buNone/>
              <a:defRPr lang="en-US" sz="1800" dirty="0"/>
            </a:lvl1pPr>
            <a:lvl2pPr marL="396875" indent="-285750">
              <a:defRPr lang="en-US" sz="1600" kern="1200" spc="0" baseline="0" dirty="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1" name="Picture Placeholder 4">
            <a:extLst>
              <a:ext uri="{FF2B5EF4-FFF2-40B4-BE49-F238E27FC236}">
                <a16:creationId xmlns:a16="http://schemas.microsoft.com/office/drawing/2014/main" id="{0F32B2A1-5960-5A40-9394-1C7868FAE742}"/>
              </a:ext>
            </a:extLst>
          </p:cNvPr>
          <p:cNvSpPr>
            <a:spLocks noGrp="1"/>
          </p:cNvSpPr>
          <p:nvPr>
            <p:ph type="pic" sz="quarter" idx="26"/>
          </p:nvPr>
        </p:nvSpPr>
        <p:spPr>
          <a:xfrm>
            <a:off x="6297208"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9" name="Text Placeholder 11">
            <a:extLst>
              <a:ext uri="{FF2B5EF4-FFF2-40B4-BE49-F238E27FC236}">
                <a16:creationId xmlns:a16="http://schemas.microsoft.com/office/drawing/2014/main" id="{7700C56E-1407-F14E-9EE8-508BC51F9432}"/>
              </a:ext>
            </a:extLst>
          </p:cNvPr>
          <p:cNvSpPr>
            <a:spLocks noGrp="1"/>
          </p:cNvSpPr>
          <p:nvPr>
            <p:ph type="body" sz="quarter" idx="18"/>
          </p:nvPr>
        </p:nvSpPr>
        <p:spPr>
          <a:xfrm>
            <a:off x="6284143"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9">
            <a:extLst>
              <a:ext uri="{FF2B5EF4-FFF2-40B4-BE49-F238E27FC236}">
                <a16:creationId xmlns:a16="http://schemas.microsoft.com/office/drawing/2014/main" id="{F58F9834-D170-7347-BAFC-ADD6969C750F}"/>
              </a:ext>
            </a:extLst>
          </p:cNvPr>
          <p:cNvSpPr>
            <a:spLocks noGrp="1"/>
          </p:cNvSpPr>
          <p:nvPr>
            <p:ph type="body" sz="quarter" idx="19"/>
          </p:nvPr>
        </p:nvSpPr>
        <p:spPr>
          <a:xfrm>
            <a:off x="6284143" y="4570111"/>
            <a:ext cx="2590799"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2" name="Picture Placeholder 4">
            <a:extLst>
              <a:ext uri="{FF2B5EF4-FFF2-40B4-BE49-F238E27FC236}">
                <a16:creationId xmlns:a16="http://schemas.microsoft.com/office/drawing/2014/main" id="{6D5DFC62-D3C3-A848-841A-5210CB5076D2}"/>
              </a:ext>
            </a:extLst>
          </p:cNvPr>
          <p:cNvSpPr>
            <a:spLocks noGrp="1"/>
          </p:cNvSpPr>
          <p:nvPr>
            <p:ph type="pic" sz="quarter" idx="27"/>
          </p:nvPr>
        </p:nvSpPr>
        <p:spPr>
          <a:xfrm>
            <a:off x="9215506" y="1438275"/>
            <a:ext cx="2598737" cy="1990725"/>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7" name="Text Placeholder 11">
            <a:extLst>
              <a:ext uri="{FF2B5EF4-FFF2-40B4-BE49-F238E27FC236}">
                <a16:creationId xmlns:a16="http://schemas.microsoft.com/office/drawing/2014/main" id="{6B26CC6A-B33A-544B-A598-190CA494C51A}"/>
              </a:ext>
            </a:extLst>
          </p:cNvPr>
          <p:cNvSpPr>
            <a:spLocks noGrp="1"/>
          </p:cNvSpPr>
          <p:nvPr>
            <p:ph type="body" sz="quarter" idx="20"/>
          </p:nvPr>
        </p:nvSpPr>
        <p:spPr>
          <a:xfrm>
            <a:off x="9225306" y="3731911"/>
            <a:ext cx="2590800" cy="615553"/>
          </a:xfr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9">
            <a:extLst>
              <a:ext uri="{FF2B5EF4-FFF2-40B4-BE49-F238E27FC236}">
                <a16:creationId xmlns:a16="http://schemas.microsoft.com/office/drawing/2014/main" id="{30F34709-2A6D-E942-9A8C-17CF79616D0D}"/>
              </a:ext>
            </a:extLst>
          </p:cNvPr>
          <p:cNvSpPr>
            <a:spLocks noGrp="1"/>
          </p:cNvSpPr>
          <p:nvPr>
            <p:ph type="body" sz="quarter" idx="21"/>
          </p:nvPr>
        </p:nvSpPr>
        <p:spPr>
          <a:xfrm>
            <a:off x="9225306" y="4570111"/>
            <a:ext cx="2590799" cy="1698927"/>
          </a:xfrm>
        </p:spPr>
        <p:txBody>
          <a:bodyPr wrap="square">
            <a:noAutofit/>
          </a:bodyPr>
          <a:lstStyle>
            <a:lvl1pPr marL="0" indent="0">
              <a:buNone/>
              <a:defRPr lang="en-US" sz="1800" dirty="0"/>
            </a:lvl1pPr>
            <a:lvl2pPr marL="396875" indent="-285750">
              <a:defRPr lang="en-US" sz="1600" kern="1200" spc="0" baseline="0" dirty="0" smtClean="0">
                <a:solidFill>
                  <a:schemeClr val="tx1"/>
                </a:solidFill>
                <a:latin typeface="+mn-lt"/>
                <a:ea typeface="+mn-ea"/>
                <a:cs typeface="+mn-cs"/>
              </a:defRPr>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18" name="Freeform: Shape 17">
            <a:extLst>
              <a:ext uri="{FF2B5EF4-FFF2-40B4-BE49-F238E27FC236}">
                <a16:creationId xmlns:a16="http://schemas.microsoft.com/office/drawing/2014/main" id="{030EA36C-7AB7-42AF-8C83-64579E18AFBF}"/>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04515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ustom Photo">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93DA0CF-7C94-974B-B534-D5950EAA6B11}"/>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312227 h 6858000"/>
              <a:gd name="connsiteX3" fmla="*/ 6096001 w 12192000"/>
              <a:gd name="connsiteY3" fmla="*/ 3312227 h 6858000"/>
              <a:gd name="connsiteX4" fmla="*/ 6096001 w 12192000"/>
              <a:gd name="connsiteY4" fmla="*/ 3540827 h 6858000"/>
              <a:gd name="connsiteX5" fmla="*/ 12192000 w 12192000"/>
              <a:gd name="connsiteY5" fmla="*/ 3540827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3312227"/>
                </a:lnTo>
                <a:lnTo>
                  <a:pt x="6096001" y="3312227"/>
                </a:lnTo>
                <a:lnTo>
                  <a:pt x="6096001" y="3540827"/>
                </a:lnTo>
                <a:lnTo>
                  <a:pt x="12192000" y="3540827"/>
                </a:lnTo>
                <a:lnTo>
                  <a:pt x="12192000" y="6858000"/>
                </a:lnTo>
                <a:lnTo>
                  <a:pt x="0" y="6858000"/>
                </a:lnTo>
                <a:close/>
              </a:path>
            </a:pathLst>
          </a:custGeom>
          <a:solidFill>
            <a:schemeClr val="tx1">
              <a:lumMod val="85000"/>
            </a:schemeClr>
          </a:solidFill>
        </p:spPr>
        <p:txBody>
          <a:bodyPr wrap="square" lIns="0" tIns="0" bIns="914400" anchor="b">
            <a:noAutofit/>
          </a:bodyPr>
          <a:lstStyle>
            <a:lvl1pPr marL="0" indent="0" algn="ctr">
              <a:buNone/>
              <a:defRPr>
                <a:solidFill>
                  <a:schemeClr val="bg1"/>
                </a:solidFill>
              </a:defRPr>
            </a:lvl1pPr>
          </a:lstStyle>
          <a:p>
            <a:r>
              <a:rPr lang="en-US"/>
              <a:t>Click or drag title image photo here,</a:t>
            </a:r>
            <a:br>
              <a:rPr lang="en-US"/>
            </a:br>
            <a:r>
              <a:rPr lang="en-US"/>
              <a:t>then send to back</a:t>
            </a:r>
          </a:p>
        </p:txBody>
      </p:sp>
      <p:sp>
        <p:nvSpPr>
          <p:cNvPr id="26" name="object 7">
            <a:extLst>
              <a:ext uri="{FF2B5EF4-FFF2-40B4-BE49-F238E27FC236}">
                <a16:creationId xmlns:a16="http://schemas.microsoft.com/office/drawing/2014/main" id="{5C377DE8-25C3-2A44-BE5D-8E3D6DDD3E0D}"/>
              </a:ext>
            </a:extLst>
          </p:cNvPr>
          <p:cNvSpPr txBox="1">
            <a:spLocks noGrp="1"/>
          </p:cNvSpPr>
          <p:nvPr>
            <p:ph type="title"/>
          </p:nvPr>
        </p:nvSpPr>
        <p:spPr>
          <a:xfrm>
            <a:off x="6096000" y="3687055"/>
            <a:ext cx="4648200" cy="2027945"/>
          </a:xfrm>
          <a:prstGeom prst="rect">
            <a:avLst/>
          </a:prstGeom>
        </p:spPr>
        <p:txBody>
          <a:bodyPr vert="horz" wrap="square" lIns="0" tIns="12700" rIns="0" bIns="0" rtlCol="0">
            <a:noAutofit/>
          </a:bodyPr>
          <a:lstStyle>
            <a:lvl1pPr marL="0" algn="l">
              <a:spcBef>
                <a:spcPts val="0"/>
              </a:spcBef>
              <a:defRPr sz="2400" b="1" i="0">
                <a:latin typeface="Segoe UI Semibold" panose="020B0502040204020203" pitchFamily="34" charset="0"/>
                <a:cs typeface="Segoe UI Semibold" panose="020B0502040204020203" pitchFamily="34" charset="0"/>
              </a:defRPr>
            </a:lvl1pPr>
          </a:lstStyle>
          <a:p>
            <a:pPr marL="12700">
              <a:lnSpc>
                <a:spcPct val="100000"/>
              </a:lnSpc>
              <a:spcBef>
                <a:spcPts val="100"/>
              </a:spcBef>
            </a:pPr>
            <a:r>
              <a:rPr lang="en-US" sz="2500">
                <a:latin typeface="SegoePro-Semibold"/>
              </a:rPr>
              <a:t>Click to edit Master title style</a:t>
            </a:r>
            <a:endParaRPr sz="2500">
              <a:latin typeface="SegoePro-Semibold"/>
              <a:cs typeface="SegoePro-Semibold"/>
            </a:endParaRPr>
          </a:p>
        </p:txBody>
      </p:sp>
      <p:sp>
        <p:nvSpPr>
          <p:cNvPr id="9" name="Text Placeholder 2">
            <a:extLst>
              <a:ext uri="{FF2B5EF4-FFF2-40B4-BE49-F238E27FC236}">
                <a16:creationId xmlns:a16="http://schemas.microsoft.com/office/drawing/2014/main" id="{C76A859C-B570-764B-AFE5-06D2C1FE23E1}"/>
              </a:ext>
            </a:extLst>
          </p:cNvPr>
          <p:cNvSpPr>
            <a:spLocks noGrp="1"/>
          </p:cNvSpPr>
          <p:nvPr>
            <p:ph type="body" sz="quarter" idx="12" hasCustomPrompt="1"/>
          </p:nvPr>
        </p:nvSpPr>
        <p:spPr>
          <a:xfrm>
            <a:off x="6096000" y="547683"/>
            <a:ext cx="4648200" cy="276999"/>
          </a:xfrm>
        </p:spPr>
        <p:txBody>
          <a:bodyPr/>
          <a:lstStyle>
            <a:lvl1pPr marL="0" indent="0">
              <a:buFontTx/>
              <a:buNone/>
              <a:defRPr sz="1800"/>
            </a:lvl1pPr>
          </a:lstStyle>
          <a:p>
            <a:r>
              <a:rPr lang="en-US"/>
              <a:t>Click to add industry vertical</a:t>
            </a:r>
          </a:p>
        </p:txBody>
      </p:sp>
      <p:sp>
        <p:nvSpPr>
          <p:cNvPr id="4" name="Picture Placeholder 3">
            <a:extLst>
              <a:ext uri="{FF2B5EF4-FFF2-40B4-BE49-F238E27FC236}">
                <a16:creationId xmlns:a16="http://schemas.microsoft.com/office/drawing/2014/main" id="{04E0CD73-8A4B-D34F-9430-FDE7EE4AAD29}"/>
              </a:ext>
            </a:extLst>
          </p:cNvPr>
          <p:cNvSpPr>
            <a:spLocks noGrp="1"/>
          </p:cNvSpPr>
          <p:nvPr>
            <p:ph type="pic" sz="quarter" idx="10" hasCustomPrompt="1"/>
          </p:nvPr>
        </p:nvSpPr>
        <p:spPr>
          <a:xfrm>
            <a:off x="126243" y="2711658"/>
            <a:ext cx="2979002" cy="1439781"/>
          </a:xfrm>
        </p:spPr>
        <p:txBody>
          <a:bodyPr bIns="640080" anchor="ctr">
            <a:noAutofit/>
          </a:bodyPr>
          <a:lstStyle>
            <a:lvl1pPr marL="0" indent="0" algn="ctr">
              <a:buNone/>
              <a:defRPr sz="1600"/>
            </a:lvl1pPr>
          </a:lstStyle>
          <a:p>
            <a:r>
              <a:rPr lang="en-US"/>
              <a:t>Insert Microsoft logo here</a:t>
            </a:r>
          </a:p>
        </p:txBody>
      </p:sp>
    </p:spTree>
    <p:extLst>
      <p:ext uri="{BB962C8B-B14F-4D97-AF65-F5344CB8AC3E}">
        <p14:creationId xmlns:p14="http://schemas.microsoft.com/office/powerpoint/2010/main" val="94327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1691-F7B7-4463-B935-B649E7A19B97}"/>
              </a:ext>
            </a:extLst>
          </p:cNvPr>
          <p:cNvSpPr>
            <a:spLocks noGrp="1"/>
          </p:cNvSpPr>
          <p:nvPr>
            <p:ph type="title"/>
          </p:nvPr>
        </p:nvSpPr>
        <p:spPr/>
        <p:txBody>
          <a:bodyPr/>
          <a:lstStyle/>
          <a:p>
            <a:r>
              <a:rPr lang="en-US"/>
              <a:t>Click to edit Master title style</a:t>
            </a:r>
          </a:p>
        </p:txBody>
      </p:sp>
      <p:cxnSp>
        <p:nvCxnSpPr>
          <p:cNvPr id="23" name="Straight Connector 22">
            <a:extLst>
              <a:ext uri="{FF2B5EF4-FFF2-40B4-BE49-F238E27FC236}">
                <a16:creationId xmlns:a16="http://schemas.microsoft.com/office/drawing/2014/main" id="{43B88945-A1B8-4956-AB83-E961A2C93E98}"/>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A7149627-4344-8C48-B568-35686403307E}"/>
              </a:ext>
            </a:extLst>
          </p:cNvPr>
          <p:cNvSpPr>
            <a:spLocks noGrp="1"/>
          </p:cNvSpPr>
          <p:nvPr>
            <p:ph type="body" sz="quarter" idx="10"/>
          </p:nvPr>
        </p:nvSpPr>
        <p:spPr>
          <a:xfrm>
            <a:off x="381000"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E22851BA-80AF-794F-B0BE-1575B984DF3F}"/>
              </a:ext>
            </a:extLst>
          </p:cNvPr>
          <p:cNvSpPr>
            <a:spLocks noGrp="1"/>
          </p:cNvSpPr>
          <p:nvPr>
            <p:ph type="body" sz="quarter" idx="11"/>
          </p:nvPr>
        </p:nvSpPr>
        <p:spPr>
          <a:xfrm>
            <a:off x="381000"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spcBef>
                <a:spcPts val="600"/>
              </a:spcBef>
              <a:buFontTx/>
              <a:buNone/>
              <a:defRPr lang="en-US" sz="1200" kern="1200" dirty="0" smtClean="0">
                <a:solidFill>
                  <a:schemeClr val="tx1"/>
                </a:solidFill>
                <a:latin typeface="+mn-lt"/>
                <a:ea typeface="+mn-ea"/>
                <a:cs typeface="+mn-cs"/>
              </a:defRPr>
            </a:lvl2pPr>
            <a:lvl3pPr marL="171450" indent="-171450" algn="l" defTabSz="914367"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5" name="Text Placeholder 9">
            <a:extLst>
              <a:ext uri="{FF2B5EF4-FFF2-40B4-BE49-F238E27FC236}">
                <a16:creationId xmlns:a16="http://schemas.microsoft.com/office/drawing/2014/main" id="{B1A4445F-1B1A-C64D-A49F-C8C1D7FDDF98}"/>
              </a:ext>
            </a:extLst>
          </p:cNvPr>
          <p:cNvSpPr>
            <a:spLocks noGrp="1"/>
          </p:cNvSpPr>
          <p:nvPr>
            <p:ph type="body" sz="quarter" idx="12"/>
          </p:nvPr>
        </p:nvSpPr>
        <p:spPr>
          <a:xfrm>
            <a:off x="2709421"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6" name="Text Placeholder 11">
            <a:extLst>
              <a:ext uri="{FF2B5EF4-FFF2-40B4-BE49-F238E27FC236}">
                <a16:creationId xmlns:a16="http://schemas.microsoft.com/office/drawing/2014/main" id="{AC4E410E-F5E6-0440-B7BB-9149AA028BE0}"/>
              </a:ext>
            </a:extLst>
          </p:cNvPr>
          <p:cNvSpPr>
            <a:spLocks noGrp="1"/>
          </p:cNvSpPr>
          <p:nvPr>
            <p:ph type="body" sz="quarter" idx="13"/>
          </p:nvPr>
        </p:nvSpPr>
        <p:spPr>
          <a:xfrm>
            <a:off x="2709421"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7" name="Text Placeholder 9">
            <a:extLst>
              <a:ext uri="{FF2B5EF4-FFF2-40B4-BE49-F238E27FC236}">
                <a16:creationId xmlns:a16="http://schemas.microsoft.com/office/drawing/2014/main" id="{3641EBFA-B27C-3946-B7B1-8F727C5049D6}"/>
              </a:ext>
            </a:extLst>
          </p:cNvPr>
          <p:cNvSpPr>
            <a:spLocks noGrp="1"/>
          </p:cNvSpPr>
          <p:nvPr>
            <p:ph type="body" sz="quarter" idx="14"/>
          </p:nvPr>
        </p:nvSpPr>
        <p:spPr>
          <a:xfrm>
            <a:off x="5047268"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8" name="Text Placeholder 11">
            <a:extLst>
              <a:ext uri="{FF2B5EF4-FFF2-40B4-BE49-F238E27FC236}">
                <a16:creationId xmlns:a16="http://schemas.microsoft.com/office/drawing/2014/main" id="{71F938E2-A8B7-944D-A6CD-CD897CEB6911}"/>
              </a:ext>
            </a:extLst>
          </p:cNvPr>
          <p:cNvSpPr>
            <a:spLocks noGrp="1"/>
          </p:cNvSpPr>
          <p:nvPr>
            <p:ph type="body" sz="quarter" idx="15"/>
          </p:nvPr>
        </p:nvSpPr>
        <p:spPr>
          <a:xfrm>
            <a:off x="5047268"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9" name="Text Placeholder 9">
            <a:extLst>
              <a:ext uri="{FF2B5EF4-FFF2-40B4-BE49-F238E27FC236}">
                <a16:creationId xmlns:a16="http://schemas.microsoft.com/office/drawing/2014/main" id="{8BD6BF2D-9128-C44F-BE85-D061C7BA822C}"/>
              </a:ext>
            </a:extLst>
          </p:cNvPr>
          <p:cNvSpPr>
            <a:spLocks noGrp="1"/>
          </p:cNvSpPr>
          <p:nvPr>
            <p:ph type="body" sz="quarter" idx="16"/>
          </p:nvPr>
        </p:nvSpPr>
        <p:spPr>
          <a:xfrm>
            <a:off x="7356835"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0" name="Text Placeholder 11">
            <a:extLst>
              <a:ext uri="{FF2B5EF4-FFF2-40B4-BE49-F238E27FC236}">
                <a16:creationId xmlns:a16="http://schemas.microsoft.com/office/drawing/2014/main" id="{55B5EA8C-8960-F24A-86F4-6F1A709A100B}"/>
              </a:ext>
            </a:extLst>
          </p:cNvPr>
          <p:cNvSpPr>
            <a:spLocks noGrp="1"/>
          </p:cNvSpPr>
          <p:nvPr>
            <p:ph type="body" sz="quarter" idx="17"/>
          </p:nvPr>
        </p:nvSpPr>
        <p:spPr>
          <a:xfrm>
            <a:off x="7356835"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1" name="Text Placeholder 9">
            <a:extLst>
              <a:ext uri="{FF2B5EF4-FFF2-40B4-BE49-F238E27FC236}">
                <a16:creationId xmlns:a16="http://schemas.microsoft.com/office/drawing/2014/main" id="{EB9E96FF-1743-9340-8E99-08C92FF506BC}"/>
              </a:ext>
            </a:extLst>
          </p:cNvPr>
          <p:cNvSpPr>
            <a:spLocks noGrp="1"/>
          </p:cNvSpPr>
          <p:nvPr>
            <p:ph type="body" sz="quarter" idx="18"/>
          </p:nvPr>
        </p:nvSpPr>
        <p:spPr>
          <a:xfrm>
            <a:off x="9685256"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2" name="Text Placeholder 11">
            <a:extLst>
              <a:ext uri="{FF2B5EF4-FFF2-40B4-BE49-F238E27FC236}">
                <a16:creationId xmlns:a16="http://schemas.microsoft.com/office/drawing/2014/main" id="{1183CC26-FA4E-FF4E-8EED-0F14D01769F3}"/>
              </a:ext>
            </a:extLst>
          </p:cNvPr>
          <p:cNvSpPr>
            <a:spLocks noGrp="1"/>
          </p:cNvSpPr>
          <p:nvPr>
            <p:ph type="body" sz="quarter" idx="19"/>
          </p:nvPr>
        </p:nvSpPr>
        <p:spPr>
          <a:xfrm>
            <a:off x="9685256"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5" name="Freeform: Shape 24">
            <a:extLst>
              <a:ext uri="{FF2B5EF4-FFF2-40B4-BE49-F238E27FC236}">
                <a16:creationId xmlns:a16="http://schemas.microsoft.com/office/drawing/2014/main" id="{CBDC7BC2-6718-439F-9FAB-492B240221B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71880753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28" orient="horz" pos="888">
          <p15:clr>
            <a:srgbClr val="5ACBF0"/>
          </p15:clr>
        </p15:guide>
        <p15:guide id="29" orient="horz" pos="1248">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Line 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1691-F7B7-4463-B935-B649E7A19B97}"/>
              </a:ext>
            </a:extLst>
          </p:cNvPr>
          <p:cNvSpPr>
            <a:spLocks noGrp="1"/>
          </p:cNvSpPr>
          <p:nvPr>
            <p:ph type="title"/>
          </p:nvPr>
        </p:nvSpPr>
        <p:spPr/>
        <p:txBody>
          <a:bodyPr/>
          <a:lstStyle/>
          <a:p>
            <a:r>
              <a:rPr lang="en-US"/>
              <a:t>Click to edit Master title style</a:t>
            </a:r>
          </a:p>
        </p:txBody>
      </p:sp>
      <p:cxnSp>
        <p:nvCxnSpPr>
          <p:cNvPr id="23" name="Straight Connector 22">
            <a:extLst>
              <a:ext uri="{FF2B5EF4-FFF2-40B4-BE49-F238E27FC236}">
                <a16:creationId xmlns:a16="http://schemas.microsoft.com/office/drawing/2014/main" id="{43B88945-A1B8-4956-AB83-E961A2C93E98}"/>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A7149627-4344-8C48-B568-35686403307E}"/>
              </a:ext>
            </a:extLst>
          </p:cNvPr>
          <p:cNvSpPr>
            <a:spLocks noGrp="1"/>
          </p:cNvSpPr>
          <p:nvPr>
            <p:ph type="body" sz="quarter" idx="10"/>
          </p:nvPr>
        </p:nvSpPr>
        <p:spPr>
          <a:xfrm>
            <a:off x="381000"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2" name="Text Placeholder 11">
            <a:extLst>
              <a:ext uri="{FF2B5EF4-FFF2-40B4-BE49-F238E27FC236}">
                <a16:creationId xmlns:a16="http://schemas.microsoft.com/office/drawing/2014/main" id="{E22851BA-80AF-794F-B0BE-1575B984DF3F}"/>
              </a:ext>
            </a:extLst>
          </p:cNvPr>
          <p:cNvSpPr>
            <a:spLocks noGrp="1"/>
          </p:cNvSpPr>
          <p:nvPr>
            <p:ph type="body" sz="quarter" idx="11"/>
          </p:nvPr>
        </p:nvSpPr>
        <p:spPr>
          <a:xfrm>
            <a:off x="381000"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spcBef>
                <a:spcPts val="600"/>
              </a:spcBef>
              <a:buFontTx/>
              <a:buNone/>
              <a:defRPr lang="en-US" sz="1200" kern="1200" dirty="0" smtClean="0">
                <a:solidFill>
                  <a:schemeClr val="tx1"/>
                </a:solidFill>
                <a:latin typeface="+mn-lt"/>
                <a:ea typeface="+mn-ea"/>
                <a:cs typeface="+mn-cs"/>
              </a:defRPr>
            </a:lvl2pPr>
            <a:lvl3pPr marL="171450" indent="-171450" algn="l" defTabSz="914367"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5" name="Text Placeholder 9">
            <a:extLst>
              <a:ext uri="{FF2B5EF4-FFF2-40B4-BE49-F238E27FC236}">
                <a16:creationId xmlns:a16="http://schemas.microsoft.com/office/drawing/2014/main" id="{B1A4445F-1B1A-C64D-A49F-C8C1D7FDDF98}"/>
              </a:ext>
            </a:extLst>
          </p:cNvPr>
          <p:cNvSpPr>
            <a:spLocks noGrp="1"/>
          </p:cNvSpPr>
          <p:nvPr>
            <p:ph type="body" sz="quarter" idx="12"/>
          </p:nvPr>
        </p:nvSpPr>
        <p:spPr>
          <a:xfrm>
            <a:off x="2709421"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6" name="Text Placeholder 11">
            <a:extLst>
              <a:ext uri="{FF2B5EF4-FFF2-40B4-BE49-F238E27FC236}">
                <a16:creationId xmlns:a16="http://schemas.microsoft.com/office/drawing/2014/main" id="{AC4E410E-F5E6-0440-B7BB-9149AA028BE0}"/>
              </a:ext>
            </a:extLst>
          </p:cNvPr>
          <p:cNvSpPr>
            <a:spLocks noGrp="1"/>
          </p:cNvSpPr>
          <p:nvPr>
            <p:ph type="body" sz="quarter" idx="13"/>
          </p:nvPr>
        </p:nvSpPr>
        <p:spPr>
          <a:xfrm>
            <a:off x="2709421" y="2286000"/>
            <a:ext cx="2133600" cy="3986784"/>
          </a:xfr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7" name="Text Placeholder 9">
            <a:extLst>
              <a:ext uri="{FF2B5EF4-FFF2-40B4-BE49-F238E27FC236}">
                <a16:creationId xmlns:a16="http://schemas.microsoft.com/office/drawing/2014/main" id="{3641EBFA-B27C-3946-B7B1-8F727C5049D6}"/>
              </a:ext>
            </a:extLst>
          </p:cNvPr>
          <p:cNvSpPr>
            <a:spLocks noGrp="1"/>
          </p:cNvSpPr>
          <p:nvPr>
            <p:ph type="body" sz="quarter" idx="14"/>
          </p:nvPr>
        </p:nvSpPr>
        <p:spPr>
          <a:xfrm>
            <a:off x="5047268"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18" name="Text Placeholder 11">
            <a:extLst>
              <a:ext uri="{FF2B5EF4-FFF2-40B4-BE49-F238E27FC236}">
                <a16:creationId xmlns:a16="http://schemas.microsoft.com/office/drawing/2014/main" id="{71F938E2-A8B7-944D-A6CD-CD897CEB6911}"/>
              </a:ext>
            </a:extLst>
          </p:cNvPr>
          <p:cNvSpPr>
            <a:spLocks noGrp="1"/>
          </p:cNvSpPr>
          <p:nvPr>
            <p:ph type="body" sz="quarter" idx="15"/>
          </p:nvPr>
        </p:nvSpPr>
        <p:spPr>
          <a:xfrm>
            <a:off x="5047268"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19" name="Text Placeholder 9">
            <a:extLst>
              <a:ext uri="{FF2B5EF4-FFF2-40B4-BE49-F238E27FC236}">
                <a16:creationId xmlns:a16="http://schemas.microsoft.com/office/drawing/2014/main" id="{8BD6BF2D-9128-C44F-BE85-D061C7BA822C}"/>
              </a:ext>
            </a:extLst>
          </p:cNvPr>
          <p:cNvSpPr>
            <a:spLocks noGrp="1"/>
          </p:cNvSpPr>
          <p:nvPr>
            <p:ph type="body" sz="quarter" idx="16"/>
          </p:nvPr>
        </p:nvSpPr>
        <p:spPr>
          <a:xfrm>
            <a:off x="7356835"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0" name="Text Placeholder 11">
            <a:extLst>
              <a:ext uri="{FF2B5EF4-FFF2-40B4-BE49-F238E27FC236}">
                <a16:creationId xmlns:a16="http://schemas.microsoft.com/office/drawing/2014/main" id="{55B5EA8C-8960-F24A-86F4-6F1A709A100B}"/>
              </a:ext>
            </a:extLst>
          </p:cNvPr>
          <p:cNvSpPr>
            <a:spLocks noGrp="1"/>
          </p:cNvSpPr>
          <p:nvPr>
            <p:ph type="body" sz="quarter" idx="17"/>
          </p:nvPr>
        </p:nvSpPr>
        <p:spPr>
          <a:xfrm>
            <a:off x="7356835"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1" name="Text Placeholder 9">
            <a:extLst>
              <a:ext uri="{FF2B5EF4-FFF2-40B4-BE49-F238E27FC236}">
                <a16:creationId xmlns:a16="http://schemas.microsoft.com/office/drawing/2014/main" id="{EB9E96FF-1743-9340-8E99-08C92FF506BC}"/>
              </a:ext>
            </a:extLst>
          </p:cNvPr>
          <p:cNvSpPr>
            <a:spLocks noGrp="1"/>
          </p:cNvSpPr>
          <p:nvPr>
            <p:ph type="body" sz="quarter" idx="18"/>
          </p:nvPr>
        </p:nvSpPr>
        <p:spPr>
          <a:xfrm>
            <a:off x="9685256" y="1635125"/>
            <a:ext cx="2133600" cy="346075"/>
          </a:xfrm>
          <a:solidFill>
            <a:schemeClr val="accent5"/>
          </a:solidFill>
        </p:spPr>
        <p:txBody>
          <a:bodyPr lIns="91440" rIns="91440" anchor="ctr">
            <a:noAutofit/>
          </a:bodyPr>
          <a:lstStyle>
            <a:lvl1pPr marL="0" indent="0" algn="l" defTabSz="914367" rtl="0" eaLnBrk="1" latinLnBrk="0" hangingPunct="1">
              <a:buFontTx/>
              <a:buNone/>
              <a:defRPr lang="en-US" sz="1400" kern="1200" dirty="0" smtClean="0">
                <a:solidFill>
                  <a:schemeClr val="bg1"/>
                </a:solidFill>
                <a:latin typeface="+mj-lt"/>
                <a:ea typeface="+mn-ea"/>
                <a:cs typeface="+mn-cs"/>
              </a:defRPr>
            </a:lvl1pPr>
          </a:lstStyle>
          <a:p>
            <a:pPr lvl="0"/>
            <a:r>
              <a:rPr lang="en-US"/>
              <a:t>Click to edit Master text styles</a:t>
            </a:r>
          </a:p>
        </p:txBody>
      </p:sp>
      <p:sp>
        <p:nvSpPr>
          <p:cNvPr id="22" name="Text Placeholder 11">
            <a:extLst>
              <a:ext uri="{FF2B5EF4-FFF2-40B4-BE49-F238E27FC236}">
                <a16:creationId xmlns:a16="http://schemas.microsoft.com/office/drawing/2014/main" id="{1183CC26-FA4E-FF4E-8EED-0F14D01769F3}"/>
              </a:ext>
            </a:extLst>
          </p:cNvPr>
          <p:cNvSpPr>
            <a:spLocks noGrp="1"/>
          </p:cNvSpPr>
          <p:nvPr>
            <p:ph type="body" sz="quarter" idx="19"/>
          </p:nvPr>
        </p:nvSpPr>
        <p:spPr>
          <a:xfrm>
            <a:off x="9685256" y="2286000"/>
            <a:ext cx="2133600" cy="3983038"/>
          </a:xfr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577031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28" orient="horz" pos="888">
          <p15:clr>
            <a:srgbClr val="5ACBF0"/>
          </p15:clr>
        </p15:guide>
        <p15:guide id="29" orient="horz" pos="1248">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bar">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6D3E5-5F4F-4FB7-8B74-E695C6636C0B}"/>
              </a:ext>
            </a:extLst>
          </p:cNvPr>
          <p:cNvSpPr>
            <a:spLocks noGrp="1"/>
          </p:cNvSpPr>
          <p:nvPr>
            <p:ph type="title"/>
          </p:nvPr>
        </p:nvSpPr>
        <p:spPr/>
        <p:txBody>
          <a:body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56FB0A30-03DB-4893-B1DF-E2A457407E56}"/>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935976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698D5-873A-4555-963A-558140D07750}"/>
              </a:ext>
            </a:extLst>
          </p:cNvPr>
          <p:cNvSpPr>
            <a:spLocks noGrp="1"/>
          </p:cNvSpPr>
          <p:nvPr>
            <p:ph type="title"/>
          </p:nvPr>
        </p:nvSpPr>
        <p:spPr/>
        <p:txBody>
          <a:body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5064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Statement Yellow only">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110883"/>
            <a:ext cx="12192000" cy="6636235"/>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1447800" y="2032000"/>
            <a:ext cx="9296400" cy="2794000"/>
          </a:xfrm>
        </p:spPr>
        <p:txBody>
          <a:bodyPr anchor="ctr">
            <a:noAutofit/>
          </a:bodyPr>
          <a:lstStyle>
            <a:lvl1pPr algn="ctr" defTabSz="932742" rtl="0" eaLnBrk="1" latinLnBrk="0" hangingPunct="1">
              <a:lnSpc>
                <a:spcPct val="100000"/>
              </a:lnSpc>
              <a:buNone/>
              <a:defRPr lang="en-US" sz="3400"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
        <p:nvSpPr>
          <p:cNvPr id="8" name="Freeform: Shape 7">
            <a:extLst>
              <a:ext uri="{FF2B5EF4-FFF2-40B4-BE49-F238E27FC236}">
                <a16:creationId xmlns:a16="http://schemas.microsoft.com/office/drawing/2014/main" id="{02003063-6C9F-441D-8EB0-E26C42EC4316}"/>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9" name="Freeform: Shape 8">
            <a:extLst>
              <a:ext uri="{FF2B5EF4-FFF2-40B4-BE49-F238E27FC236}">
                <a16:creationId xmlns:a16="http://schemas.microsoft.com/office/drawing/2014/main" id="{8F894FDD-9A83-427B-BC04-F2563782A38F}"/>
              </a:ext>
              <a:ext uri="{C183D7F6-B498-43B3-948B-1728B52AA6E4}">
                <adec:decorative xmlns:adec="http://schemas.microsoft.com/office/drawing/2017/decorative" val="1"/>
              </a:ext>
            </a:extLst>
          </p:cNvPr>
          <p:cNvSpPr/>
          <p:nvPr userDrawn="1"/>
        </p:nvSpPr>
        <p:spPr bwMode="auto">
          <a:xfrm>
            <a:off x="3048"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1991800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ig Statement Yellow only">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0"/>
            <a:ext cx="12192000" cy="6858000"/>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1447800" y="2032000"/>
            <a:ext cx="9296400" cy="2794000"/>
          </a:xfrm>
        </p:spPr>
        <p:txBody>
          <a:bodyPr anchor="ctr">
            <a:noAutofit/>
          </a:bodyPr>
          <a:lstStyle>
            <a:lvl1pPr algn="ctr" defTabSz="932742" rtl="0" eaLnBrk="1" latinLnBrk="0" hangingPunct="1">
              <a:lnSpc>
                <a:spcPct val="100000"/>
              </a:lnSpc>
              <a:buNone/>
              <a:defRPr lang="en-US" sz="3400"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Tree>
    <p:extLst>
      <p:ext uri="{BB962C8B-B14F-4D97-AF65-F5344CB8AC3E}">
        <p14:creationId xmlns:p14="http://schemas.microsoft.com/office/powerpoint/2010/main" val="271826866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aker intro">
    <p:bg>
      <p:bgPr>
        <a:solidFill>
          <a:schemeClr val="bg1"/>
        </a:solidFill>
        <a:effectLst/>
      </p:bgPr>
    </p:bg>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23391C14-B4F7-2F43-BA4A-2A942AD45777}"/>
              </a:ext>
            </a:extLst>
          </p:cNvPr>
          <p:cNvSpPr/>
          <p:nvPr userDrawn="1"/>
        </p:nvSpPr>
        <p:spPr>
          <a:xfrm>
            <a:off x="228600" y="228600"/>
            <a:ext cx="11734800" cy="64008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solidFill>
        </p:spPr>
        <p:txBody>
          <a:bodyPr wrap="square" lIns="0" tIns="0" rIns="0" bIns="0" rtlCol="0"/>
          <a:lstStyle/>
          <a:p>
            <a:endParaRPr/>
          </a:p>
        </p:txBody>
      </p:sp>
      <p:sp>
        <p:nvSpPr>
          <p:cNvPr id="2" name="Title 1">
            <a:extLst>
              <a:ext uri="{FF2B5EF4-FFF2-40B4-BE49-F238E27FC236}">
                <a16:creationId xmlns:a16="http://schemas.microsoft.com/office/drawing/2014/main" id="{DC28C1A3-0B9F-4EFA-B3C5-559848F188FE}"/>
              </a:ext>
            </a:extLst>
          </p:cNvPr>
          <p:cNvSpPr>
            <a:spLocks noGrp="1"/>
          </p:cNvSpPr>
          <p:nvPr>
            <p:ph type="title"/>
          </p:nvPr>
        </p:nvSpPr>
        <p:spPr>
          <a:xfrm>
            <a:off x="385064" y="457200"/>
            <a:ext cx="4918774"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5064" y="3429000"/>
            <a:ext cx="4918774" cy="1862048"/>
          </a:xfrm>
        </p:spPr>
        <p:txBody>
          <a:bodyPr/>
          <a:lstStyle>
            <a:lvl1pPr marL="0" indent="0">
              <a:spcBef>
                <a:spcPts val="600"/>
              </a:spcBef>
              <a:spcAft>
                <a:spcPts val="600"/>
              </a:spcAft>
              <a:buFontTx/>
              <a:buNone/>
              <a:defRPr sz="2000"/>
            </a:lvl1pPr>
            <a:lvl2pPr marL="0" indent="-342900">
              <a:buFont typeface="Arial" panose="020B0604020202020204" pitchFamily="34" charset="0"/>
              <a:buChar char="•"/>
              <a:tabLst/>
              <a:defRPr sz="2000"/>
            </a:lvl2pPr>
            <a:lvl3pPr marL="457200" indent="0">
              <a:buFontTx/>
              <a:buNone/>
              <a:defRPr sz="2000"/>
            </a:lvl3pPr>
            <a:lvl4pPr marL="661988" indent="0">
              <a:buFontTx/>
              <a:buNone/>
              <a:defRPr sz="2000"/>
            </a:lvl4pPr>
            <a:lvl5pPr marL="855663" indent="0">
              <a:buFontTx/>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6096000" y="0"/>
            <a:ext cx="6096000" cy="6747118"/>
          </a:xfr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8" name="Freeform: Shape 7">
            <a:extLst>
              <a:ext uri="{FF2B5EF4-FFF2-40B4-BE49-F238E27FC236}">
                <a16:creationId xmlns:a16="http://schemas.microsoft.com/office/drawing/2014/main" id="{113A2270-2B7E-4B97-A7B8-FFACFC63976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0619741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 Square Photo Right">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381000" y="457200"/>
            <a:ext cx="5246802" cy="97948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1000" y="1625224"/>
            <a:ext cx="5246802" cy="1963614"/>
          </a:xfr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person in a wheelchair in-between bookshelves in a library with books on his lap">
            <a:extLst>
              <a:ext uri="{FF2B5EF4-FFF2-40B4-BE49-F238E27FC236}">
                <a16:creationId xmlns:a16="http://schemas.microsoft.com/office/drawing/2014/main" id="{7EA3ACA7-5B01-B642-AC67-58D4FE152A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0"/>
            <a:ext cx="6096000" cy="6747118"/>
          </a:xfrm>
          <a:prstGeom prst="rect">
            <a:avLst/>
          </a:prstGeom>
        </p:spPr>
      </p:pic>
      <p:sp>
        <p:nvSpPr>
          <p:cNvPr id="5" name="Freeform: Shape 4">
            <a:extLst>
              <a:ext uri="{FF2B5EF4-FFF2-40B4-BE49-F238E27FC236}">
                <a16:creationId xmlns:a16="http://schemas.microsoft.com/office/drawing/2014/main" id="{C9B65557-6B82-4995-8BC0-C3A508AA36BF}"/>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5900068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 Square Photo Right">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381000" y="457200"/>
            <a:ext cx="5246802" cy="97948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1000" y="1625224"/>
            <a:ext cx="5246802" cy="1963614"/>
          </a:xfr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water outlet with a pool underneath it where people are drawing water from with their hands ">
            <a:extLst>
              <a:ext uri="{FF2B5EF4-FFF2-40B4-BE49-F238E27FC236}">
                <a16:creationId xmlns:a16="http://schemas.microsoft.com/office/drawing/2014/main" id="{7EA3ACA7-5B01-B642-AC67-58D4FE152A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20782"/>
            <a:ext cx="6096000" cy="6767900"/>
          </a:xfrm>
          <a:prstGeom prst="rect">
            <a:avLst/>
          </a:prstGeom>
        </p:spPr>
      </p:pic>
      <p:sp>
        <p:nvSpPr>
          <p:cNvPr id="5" name="Freeform: Shape 4">
            <a:extLst>
              <a:ext uri="{FF2B5EF4-FFF2-40B4-BE49-F238E27FC236}">
                <a16:creationId xmlns:a16="http://schemas.microsoft.com/office/drawing/2014/main" id="{C7C06643-0B42-4A01-AF3C-E2D545731DA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43604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 Square Photo Right">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6512350" y="457200"/>
            <a:ext cx="5298649" cy="979488"/>
          </a:xfrm>
        </p:spPr>
        <p:txBody>
          <a:bodyPr/>
          <a:lstStyle/>
          <a:p>
            <a:r>
              <a:rPr lang="en-US"/>
              <a:t>Click to edit Master title style</a:t>
            </a:r>
          </a:p>
        </p:txBody>
      </p:sp>
      <p:pic>
        <p:nvPicPr>
          <p:cNvPr id="7" name="Picture 6" descr="A person on the passenger side of a car with the window down and she is staring out">
            <a:extLst>
              <a:ext uri="{FF2B5EF4-FFF2-40B4-BE49-F238E27FC236}">
                <a16:creationId xmlns:a16="http://schemas.microsoft.com/office/drawing/2014/main" id="{178F261C-04D3-7849-A51F-3DE94CF46A6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 r="4731" b="3044"/>
          <a:stretch/>
        </p:blipFill>
        <p:spPr>
          <a:xfrm>
            <a:off x="0" y="-20781"/>
            <a:ext cx="6095999" cy="6767899"/>
          </a:xfrm>
          <a:prstGeom prst="rect">
            <a:avLst/>
          </a:prstGeom>
        </p:spPr>
      </p:pic>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6512350" y="1625224"/>
            <a:ext cx="5298649" cy="1963614"/>
          </a:xfr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reeform: Shape 4">
            <a:extLst>
              <a:ext uri="{FF2B5EF4-FFF2-40B4-BE49-F238E27FC236}">
                <a16:creationId xmlns:a16="http://schemas.microsoft.com/office/drawing/2014/main" id="{05295BC9-C906-45F3-B1CC-A4E2F0553F8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2448810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 TOC 1">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2F3FA3EA-F1BD-43CD-A5BE-1E3BDE32C0A7}"/>
              </a:ext>
              <a:ext uri="{C183D7F6-B498-43B3-948B-1728B52AA6E4}">
                <adec:decorative xmlns:adec="http://schemas.microsoft.com/office/drawing/2017/decorative" val="1"/>
              </a:ext>
            </a:extLst>
          </p:cNvPr>
          <p:cNvSpPr/>
          <p:nvPr userDrawn="1"/>
        </p:nvSpPr>
        <p:spPr bwMode="auto">
          <a:xfrm>
            <a:off x="114301" y="110883"/>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err="1">
              <a:solidFill>
                <a:schemeClr val="tx1"/>
              </a:solidFill>
            </a:endParaRPr>
          </a:p>
        </p:txBody>
      </p:sp>
      <p:sp>
        <p:nvSpPr>
          <p:cNvPr id="7" name="object 3">
            <a:extLst>
              <a:ext uri="{FF2B5EF4-FFF2-40B4-BE49-F238E27FC236}">
                <a16:creationId xmlns:a16="http://schemas.microsoft.com/office/drawing/2014/main" id="{C3CF180B-5A62-4265-B3EF-1A8A4659C8DB}"/>
              </a:ext>
              <a:ext uri="{C183D7F6-B498-43B3-948B-1728B52AA6E4}">
                <adec:decorative xmlns:adec="http://schemas.microsoft.com/office/drawing/2017/decorative" val="1"/>
              </a:ext>
            </a:extLst>
          </p:cNvPr>
          <p:cNvSpPr/>
          <p:nvPr userDrawn="1"/>
        </p:nvSpPr>
        <p:spPr>
          <a:xfrm>
            <a:off x="114300"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381000" y="2846000"/>
            <a:ext cx="3390897" cy="1143635"/>
          </a:xfrm>
        </p:spPr>
        <p:txBody>
          <a:bodyPr lIns="91440" rIns="91440" anchor="ctr">
            <a:noAutofit/>
          </a:bodyPr>
          <a:lstStyle>
            <a:lvl1pPr algn="ctr"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cxnSp>
        <p:nvCxnSpPr>
          <p:cNvPr id="14" name="Straight Connector 13">
            <a:extLst>
              <a:ext uri="{FF2B5EF4-FFF2-40B4-BE49-F238E27FC236}">
                <a16:creationId xmlns:a16="http://schemas.microsoft.com/office/drawing/2014/main" id="{464F312F-8D1B-264A-8F1B-55AEF5DF9923}"/>
              </a:ext>
              <a:ext uri="{C183D7F6-B498-43B3-948B-1728B52AA6E4}">
                <adec:decorative xmlns:adec="http://schemas.microsoft.com/office/drawing/2017/decorative" val="1"/>
              </a:ext>
            </a:extLst>
          </p:cNvPr>
          <p:cNvCxnSpPr/>
          <p:nvPr userDrawn="1"/>
        </p:nvCxnSpPr>
        <p:spPr>
          <a:xfrm>
            <a:off x="4305298" y="1623515"/>
            <a:ext cx="0" cy="3583304"/>
          </a:xfrm>
          <a:prstGeom prst="line">
            <a:avLst/>
          </a:prstGeom>
          <a:ln w="25400" cap="sq">
            <a:gradFill flip="none" rotWithShape="1">
              <a:gsLst>
                <a:gs pos="60000">
                  <a:srgbClr val="61C5BE"/>
                </a:gs>
                <a:gs pos="29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D441864-0043-CE41-A59F-708B3BC04D02}"/>
              </a:ext>
            </a:extLst>
          </p:cNvPr>
          <p:cNvSpPr>
            <a:spLocks noGrp="1"/>
          </p:cNvSpPr>
          <p:nvPr>
            <p:ph type="body" sz="quarter" idx="11"/>
          </p:nvPr>
        </p:nvSpPr>
        <p:spPr>
          <a:xfrm>
            <a:off x="4838700" y="2286000"/>
            <a:ext cx="6473825" cy="2286000"/>
          </a:xfrm>
        </p:spPr>
        <p:txBody>
          <a:bodyPr anchor="ctr">
            <a:noAutofit/>
          </a:bodyPr>
          <a:lstStyle>
            <a:lvl1pPr marL="0" indent="0">
              <a:spcBef>
                <a:spcPts val="1200"/>
              </a:spcBef>
              <a:spcAft>
                <a:spcPts val="600"/>
              </a:spcAft>
              <a:buNone/>
              <a:tabLst>
                <a:tab pos="563563" algn="l"/>
              </a:tabLst>
              <a:defRPr lang="en-US" sz="2400" b="0" i="0" kern="1200" spc="-5" baseline="0" dirty="0" smtClean="0">
                <a:solidFill>
                  <a:srgbClr val="231F20"/>
                </a:solidFill>
                <a:latin typeface="Segoe UI" panose="020B0502040204020203" pitchFamily="34" charset="0"/>
                <a:ea typeface="+mn-ea"/>
                <a:cs typeface="Segoe UI" panose="020B0502040204020203" pitchFamily="34" charset="0"/>
              </a:defRPr>
            </a:lvl1pPr>
            <a:lvl2pPr marL="12066" indent="0">
              <a:buFontTx/>
              <a:buNone/>
              <a:tabLst>
                <a:tab pos="444500" algn="l"/>
              </a:tabLst>
              <a:defRPr lang="en-US" sz="2400" kern="1200" spc="0" baseline="0" dirty="0" smtClean="0">
                <a:solidFill>
                  <a:srgbClr val="231F20"/>
                </a:solidFill>
                <a:latin typeface="Segoe Pro"/>
                <a:ea typeface="+mn-ea"/>
                <a:cs typeface="Segoe Pro"/>
              </a:defRPr>
            </a:lvl2pPr>
          </a:lstStyle>
          <a:p>
            <a:pPr marL="342900" marR="0" lvl="0" indent="-342900" algn="l" defTabSz="932742"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89863053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15DCE-9F5F-4A2B-8B95-7A71B8538911}"/>
              </a:ext>
              <a:ext uri="{C183D7F6-B498-43B3-948B-1728B52AA6E4}">
                <adec:decorative xmlns:adec="http://schemas.microsoft.com/office/drawing/2017/decorative" val="1"/>
              </a:ext>
            </a:extLst>
          </p:cNvPr>
          <p:cNvSpPr/>
          <p:nvPr userDrawn="1"/>
        </p:nvSpPr>
        <p:spPr bwMode="auto">
          <a:xfrm>
            <a:off x="0" y="0"/>
            <a:ext cx="6092952" cy="67471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380999" y="457200"/>
            <a:ext cx="5237375" cy="492443"/>
          </a:xfrm>
        </p:spPr>
        <p:txBody>
          <a:bodyPr/>
          <a:lstStyle>
            <a:lvl1pPr>
              <a:defRPr sz="3200">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380999" y="1307724"/>
            <a:ext cx="5237375" cy="1785104"/>
          </a:xfrm>
        </p:spPr>
        <p:txBody>
          <a:bodyPr/>
          <a:lstStyle>
            <a:lvl1pPr marL="0" indent="0">
              <a:buFontTx/>
              <a:buNone/>
              <a:defRPr sz="2000">
                <a:solidFill>
                  <a:schemeClr val="tx1"/>
                </a:solidFill>
              </a:defRPr>
            </a:lvl1pPr>
            <a:lvl2pPr marL="0" indent="-342900">
              <a:buFont typeface="Arial" panose="020B0604020202020204" pitchFamily="34" charset="0"/>
              <a:buChar char="•"/>
              <a:tabLst/>
              <a:defRPr sz="2000">
                <a:solidFill>
                  <a:schemeClr val="tx1"/>
                </a:solidFill>
              </a:defRPr>
            </a:lvl2pPr>
            <a:lvl3pPr marL="457200" indent="0">
              <a:buFontTx/>
              <a:buNone/>
              <a:defRPr sz="2000">
                <a:solidFill>
                  <a:schemeClr val="tx1"/>
                </a:solidFill>
              </a:defRPr>
            </a:lvl3pPr>
            <a:lvl4pPr marL="661988" indent="0">
              <a:buFontTx/>
              <a:buNone/>
              <a:defRPr sz="2000">
                <a:solidFill>
                  <a:schemeClr val="tx1"/>
                </a:solidFill>
              </a:defRPr>
            </a:lvl4pPr>
            <a:lvl5pPr marL="855663" indent="0">
              <a:buFontTx/>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6096000" y="0"/>
            <a:ext cx="6096000" cy="6747118"/>
          </a:xfrm>
          <a:solidFill>
            <a:schemeClr val="bg1">
              <a:lumMod val="85000"/>
            </a:schemeClr>
          </a:solidFill>
        </p:spPr>
        <p:txBody>
          <a:bodyPr/>
          <a:lstStyle/>
          <a:p>
            <a:r>
              <a:rPr lang="en-US"/>
              <a:t>Click icon to add picture</a:t>
            </a:r>
          </a:p>
        </p:txBody>
      </p:sp>
      <p:sp>
        <p:nvSpPr>
          <p:cNvPr id="7" name="Freeform: Shape 6">
            <a:extLst>
              <a:ext uri="{FF2B5EF4-FFF2-40B4-BE49-F238E27FC236}">
                <a16:creationId xmlns:a16="http://schemas.microsoft.com/office/drawing/2014/main" id="{63EA02ED-7F80-4F0B-8C24-495965CB6BCB}"/>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0150202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36">
          <p15:clr>
            <a:srgbClr val="A4A3A4"/>
          </p15:clr>
        </p15:guide>
        <p15:guide id="28" orient="horz" pos="905">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 Square Photo Right">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FC379B9-AB5C-D244-B9B5-98004D25E6C1}"/>
              </a:ext>
            </a:extLst>
          </p:cNvPr>
          <p:cNvSpPr>
            <a:spLocks noGrp="1"/>
          </p:cNvSpPr>
          <p:nvPr>
            <p:ph type="title" idx="4294967295"/>
          </p:nvPr>
        </p:nvSpPr>
        <p:spPr>
          <a:xfrm>
            <a:off x="6512350" y="457200"/>
            <a:ext cx="5298649" cy="979488"/>
          </a:xfrm>
        </p:spPr>
        <p:txBody>
          <a:bodyPr/>
          <a:lstStyle/>
          <a:p>
            <a:r>
              <a:rPr lang="en-US"/>
              <a:t>Click to edit Master title style</a:t>
            </a:r>
          </a:p>
        </p:txBody>
      </p:sp>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20783"/>
            <a:ext cx="6096001" cy="6767901"/>
          </a:xfrm>
          <a:solidFill>
            <a:schemeClr val="bg1">
              <a:lumMod val="85000"/>
            </a:schemeClr>
          </a:solidFill>
        </p:spPr>
        <p:txBody>
          <a:bodyPr anchor="ctr">
            <a:noAutofit/>
          </a:bodyPr>
          <a:lstStyle>
            <a:lvl1pPr marL="0" indent="0" algn="ctr">
              <a:buFontTx/>
              <a:buNone/>
              <a:defRPr/>
            </a:lvl1pPr>
          </a:lstStyle>
          <a:p>
            <a:r>
              <a:rPr lang="en-US"/>
              <a:t>Click icon to add picture</a:t>
            </a:r>
          </a:p>
        </p:txBody>
      </p:sp>
      <p:sp>
        <p:nvSpPr>
          <p:cNvPr id="8" name="Text Placeholder 9">
            <a:extLst>
              <a:ext uri="{FF2B5EF4-FFF2-40B4-BE49-F238E27FC236}">
                <a16:creationId xmlns:a16="http://schemas.microsoft.com/office/drawing/2014/main" id="{011117EC-FF5C-8E4F-84AE-4C4321D0281A}"/>
              </a:ext>
            </a:extLst>
          </p:cNvPr>
          <p:cNvSpPr>
            <a:spLocks noGrp="1"/>
          </p:cNvSpPr>
          <p:nvPr>
            <p:ph type="body" sz="quarter" idx="11"/>
          </p:nvPr>
        </p:nvSpPr>
        <p:spPr>
          <a:xfrm>
            <a:off x="6512350" y="1625224"/>
            <a:ext cx="5298649" cy="1963614"/>
          </a:xfr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a:extLst>
              <a:ext uri="{FF2B5EF4-FFF2-40B4-BE49-F238E27FC236}">
                <a16:creationId xmlns:a16="http://schemas.microsoft.com/office/drawing/2014/main" id="{79924E62-63B1-4352-B08A-1A4CDEB5472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757927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age photo">
    <p:bg>
      <p:bgPr>
        <a:solidFill>
          <a:schemeClr val="bg1">
            <a:lumMod val="85000"/>
          </a:scheme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0"/>
            <a:ext cx="12188952" cy="6747118"/>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5" name="Freeform: Shape 4">
            <a:extLst>
              <a:ext uri="{FF2B5EF4-FFF2-40B4-BE49-F238E27FC236}">
                <a16:creationId xmlns:a16="http://schemas.microsoft.com/office/drawing/2014/main" id="{A03F4130-1EF2-4ED5-9852-48976F6B76E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3735550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ull page photo">
    <p:bg>
      <p:bgPr>
        <a:solidFill>
          <a:srgbClr val="FFFFFF"/>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B4C488-0049-FC44-A073-594CB3573E7D}"/>
              </a:ext>
            </a:extLst>
          </p:cNvPr>
          <p:cNvSpPr>
            <a:spLocks noGrp="1"/>
          </p:cNvSpPr>
          <p:nvPr>
            <p:ph type="pic" sz="quarter" idx="10" hasCustomPrompt="1"/>
          </p:nvPr>
        </p:nvSpPr>
        <p:spPr>
          <a:xfrm>
            <a:off x="0" y="0"/>
            <a:ext cx="12188952" cy="6858000"/>
          </a:xfr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Tree>
    <p:extLst>
      <p:ext uri="{BB962C8B-B14F-4D97-AF65-F5344CB8AC3E}">
        <p14:creationId xmlns:p14="http://schemas.microsoft.com/office/powerpoint/2010/main" val="419283812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upper title">
    <p:bg>
      <p:bgPr>
        <a:solidFill>
          <a:schemeClr val="bg1"/>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365760" tIns="0" rIns="365760"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864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365760" tIns="585216" rIns="365760"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8641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365760" tIns="585216" rIns="365760"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74995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365760" tIns="585216" rIns="365760"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320332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381000" y="5157216"/>
            <a:ext cx="11433046"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a:extLst>
              <a:ext uri="{FF2B5EF4-FFF2-40B4-BE49-F238E27FC236}">
                <a16:creationId xmlns:a16="http://schemas.microsoft.com/office/drawing/2014/main" id="{EDF356FE-0692-4190-94B3-E7AEEAF8E36D}"/>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8396806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384046" y="585788"/>
            <a:ext cx="11426954"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reeform: Shape 6">
            <a:extLst>
              <a:ext uri="{FF2B5EF4-FFF2-40B4-BE49-F238E27FC236}">
                <a16:creationId xmlns:a16="http://schemas.microsoft.com/office/drawing/2014/main" id="{0F0B3B7C-0101-4A46-94A2-7EDDE66891A9}"/>
              </a:ext>
              <a:ext uri="{C183D7F6-B498-43B3-948B-1728B52AA6E4}">
                <adec:decorative xmlns:adec="http://schemas.microsoft.com/office/drawing/2017/decorative" val="1"/>
              </a:ext>
            </a:extLst>
          </p:cNvPr>
          <p:cNvSpPr/>
          <p:nvPr userDrawn="1"/>
        </p:nvSpPr>
        <p:spPr bwMode="auto">
          <a:xfrm>
            <a:off x="0"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en-US" sz="2000">
                <a:solidFill>
                  <a:srgbClr val="FFFFFF"/>
                </a:solidFill>
                <a:cs typeface="Segoe UI" pitchFamily="34" charset="0"/>
              </a:rPr>
              <a:t> </a:t>
            </a:r>
          </a:p>
        </p:txBody>
      </p:sp>
    </p:spTree>
    <p:extLst>
      <p:ext uri="{BB962C8B-B14F-4D97-AF65-F5344CB8AC3E}">
        <p14:creationId xmlns:p14="http://schemas.microsoft.com/office/powerpoint/2010/main" val="1586406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 TOC 2">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37E9A7E-E949-4BDF-9F8E-19AAE85E3649}"/>
              </a:ext>
              <a:ext uri="{C183D7F6-B498-43B3-948B-1728B52AA6E4}">
                <adec:decorative xmlns:adec="http://schemas.microsoft.com/office/drawing/2017/decorative" val="1"/>
              </a:ext>
            </a:extLst>
          </p:cNvPr>
          <p:cNvSpPr/>
          <p:nvPr userDrawn="1"/>
        </p:nvSpPr>
        <p:spPr bwMode="auto">
          <a:xfrm>
            <a:off x="114301" y="110883"/>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err="1">
              <a:solidFill>
                <a:schemeClr val="tx1"/>
              </a:solidFill>
            </a:endParaRPr>
          </a:p>
        </p:txBody>
      </p:sp>
      <p:sp>
        <p:nvSpPr>
          <p:cNvPr id="6" name="object 3">
            <a:extLst>
              <a:ext uri="{FF2B5EF4-FFF2-40B4-BE49-F238E27FC236}">
                <a16:creationId xmlns:a16="http://schemas.microsoft.com/office/drawing/2014/main" id="{C4791C8D-0604-4426-BFFB-594625EA22E2}"/>
              </a:ext>
              <a:ext uri="{C183D7F6-B498-43B3-948B-1728B52AA6E4}">
                <adec:decorative xmlns:adec="http://schemas.microsoft.com/office/drawing/2017/decorative" val="1"/>
              </a:ext>
            </a:extLst>
          </p:cNvPr>
          <p:cNvSpPr/>
          <p:nvPr userDrawn="1"/>
        </p:nvSpPr>
        <p:spPr>
          <a:xfrm>
            <a:off x="114300"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a:p>
        </p:txBody>
      </p:sp>
      <p:sp>
        <p:nvSpPr>
          <p:cNvPr id="2" name="Title 1">
            <a:extLst>
              <a:ext uri="{FF2B5EF4-FFF2-40B4-BE49-F238E27FC236}">
                <a16:creationId xmlns:a16="http://schemas.microsoft.com/office/drawing/2014/main" id="{A35F15E4-EAF0-1442-8BC9-542BB45A77DE}"/>
              </a:ext>
            </a:extLst>
          </p:cNvPr>
          <p:cNvSpPr>
            <a:spLocks noGrp="1"/>
          </p:cNvSpPr>
          <p:nvPr>
            <p:ph type="title"/>
          </p:nvPr>
        </p:nvSpPr>
        <p:spPr>
          <a:xfrm>
            <a:off x="381000" y="2846000"/>
            <a:ext cx="3390897" cy="1143635"/>
          </a:xfrm>
        </p:spPr>
        <p:txBody>
          <a:bodyPr lIns="91440" rIns="91440" anchor="ctr">
            <a:noAutofit/>
          </a:bodyPr>
          <a:lstStyle>
            <a:lvl1pPr algn="ctr"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sp>
        <p:nvSpPr>
          <p:cNvPr id="12" name="Text Placeholder 11">
            <a:extLst>
              <a:ext uri="{FF2B5EF4-FFF2-40B4-BE49-F238E27FC236}">
                <a16:creationId xmlns:a16="http://schemas.microsoft.com/office/drawing/2014/main" id="{2D441864-0043-CE41-A59F-708B3BC04D02}"/>
              </a:ext>
            </a:extLst>
          </p:cNvPr>
          <p:cNvSpPr>
            <a:spLocks noGrp="1"/>
          </p:cNvSpPr>
          <p:nvPr>
            <p:ph type="body" sz="quarter" idx="11"/>
          </p:nvPr>
        </p:nvSpPr>
        <p:spPr>
          <a:xfrm>
            <a:off x="4364610" y="2286000"/>
            <a:ext cx="6947915" cy="2286000"/>
          </a:xfrm>
        </p:spPr>
        <p:txBody>
          <a:bodyPr anchor="ctr">
            <a:noAutofit/>
          </a:bodyPr>
          <a:lstStyle>
            <a:lvl1pPr marL="0" indent="0">
              <a:spcBef>
                <a:spcPts val="1200"/>
              </a:spcBef>
              <a:spcAft>
                <a:spcPts val="1200"/>
              </a:spcAft>
              <a:buNone/>
              <a:tabLst>
                <a:tab pos="563563" algn="l"/>
              </a:tabLst>
              <a:defRPr lang="en-US" sz="2400" b="0" i="0" kern="1200" spc="-5" baseline="0" dirty="0" smtClean="0">
                <a:solidFill>
                  <a:srgbClr val="231F20"/>
                </a:solidFill>
                <a:latin typeface="Segoe UI" panose="020B0502040204020203" pitchFamily="34" charset="0"/>
                <a:ea typeface="+mn-ea"/>
                <a:cs typeface="Segoe UI" panose="020B0502040204020203" pitchFamily="34" charset="0"/>
              </a:defRPr>
            </a:lvl1pPr>
            <a:lvl2pPr marL="12066" indent="0">
              <a:buFontTx/>
              <a:buNone/>
              <a:tabLst>
                <a:tab pos="444500" algn="l"/>
              </a:tabLst>
              <a:defRPr lang="en-US" sz="2400" kern="1200" spc="0" baseline="0" dirty="0" smtClean="0">
                <a:solidFill>
                  <a:srgbClr val="231F20"/>
                </a:solidFill>
                <a:latin typeface="Segoe Pro"/>
                <a:ea typeface="+mn-ea"/>
                <a:cs typeface="Segoe Pro"/>
              </a:defRPr>
            </a:lvl2pPr>
          </a:lstStyle>
          <a:p>
            <a:pPr marL="342900" marR="0" lvl="0" indent="-342900" algn="l" defTabSz="932742"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227043194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381000" y="866287"/>
            <a:ext cx="11433046"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reeform: Shape 6">
            <a:extLst>
              <a:ext uri="{FF2B5EF4-FFF2-40B4-BE49-F238E27FC236}">
                <a16:creationId xmlns:a16="http://schemas.microsoft.com/office/drawing/2014/main" id="{B797CD23-6051-48BB-B7EF-56F61385B3A1}"/>
              </a:ext>
              <a:ext uri="{C183D7F6-B498-43B3-948B-1728B52AA6E4}">
                <adec:decorative xmlns:adec="http://schemas.microsoft.com/office/drawing/2017/decorative" val="1"/>
              </a:ext>
            </a:extLst>
          </p:cNvPr>
          <p:cNvSpPr/>
          <p:nvPr userDrawn="1"/>
        </p:nvSpPr>
        <p:spPr bwMode="auto">
          <a:xfrm>
            <a:off x="0"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5234449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C103-6830-42FE-BD4A-099C325B4CD2}"/>
              </a:ext>
            </a:extLst>
          </p:cNvPr>
          <p:cNvSpPr>
            <a:spLocks noGrp="1"/>
          </p:cNvSpPr>
          <p:nvPr>
            <p:ph type="title"/>
          </p:nvPr>
        </p:nvSpPr>
        <p:spPr>
          <a:xfrm>
            <a:off x="385064" y="457200"/>
            <a:ext cx="11424918" cy="553998"/>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385064" y="2025650"/>
            <a:ext cx="5571745" cy="3473450"/>
          </a:xfrm>
          <a:blipFill>
            <a:blip r:embed="rId2"/>
            <a:stretch>
              <a:fillRect t="-1646" b="-2198"/>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385064" y="5715000"/>
            <a:ext cx="5571745"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4" y="2025650"/>
            <a:ext cx="5571745" cy="3473450"/>
          </a:xfrm>
          <a:blipFill>
            <a:blip r:embed="rId3"/>
            <a:stretch>
              <a:fillRect t="-1921" b="-1923"/>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59" y="5715000"/>
            <a:ext cx="5571745"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4" name="Freeform: Shape 13">
            <a:extLst>
              <a:ext uri="{FF2B5EF4-FFF2-40B4-BE49-F238E27FC236}">
                <a16:creationId xmlns:a16="http://schemas.microsoft.com/office/drawing/2014/main" id="{E99AD1E6-6D85-48AE-9414-1BCDA4C37C40}"/>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040876992"/>
      </p:ext>
    </p:extLst>
  </p:cSld>
  <p:clrMapOvr>
    <a:masterClrMapping/>
  </p:clrMapOvr>
  <p:transition>
    <p:fade/>
  </p:transition>
  <p:extLst>
    <p:ext uri="{DCECCB84-F9BA-43D5-87BE-67443E8EF086}">
      <p15:sldGuideLst xmlns:p15="http://schemas.microsoft.com/office/powerpoint/2012/main">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6E89-EBB0-47ED-9FAD-08EB8591B042}"/>
              </a:ext>
            </a:extLst>
          </p:cNvPr>
          <p:cNvSpPr>
            <a:spLocks noGrp="1"/>
          </p:cNvSpPr>
          <p:nvPr>
            <p:ph type="title"/>
          </p:nvPr>
        </p:nvSpPr>
        <p:spPr>
          <a:xfrm>
            <a:off x="385064" y="457200"/>
            <a:ext cx="11424918" cy="553998"/>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385065" y="2027426"/>
            <a:ext cx="3624074" cy="3624074"/>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385064" y="5715000"/>
            <a:ext cx="3624074" cy="5540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258564" y="2027426"/>
            <a:ext cx="3624074" cy="3624074"/>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258564" y="5715000"/>
            <a:ext cx="3624074" cy="5540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82863" y="2027426"/>
            <a:ext cx="3624074" cy="3624074"/>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82863" y="5715000"/>
            <a:ext cx="3624074" cy="55403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6" name="Freeform: Shape 15">
            <a:extLst>
              <a:ext uri="{FF2B5EF4-FFF2-40B4-BE49-F238E27FC236}">
                <a16:creationId xmlns:a16="http://schemas.microsoft.com/office/drawing/2014/main" id="{26E05BF0-6D09-42F2-9FBB-DFB10EB9EA04}"/>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100979778"/>
      </p:ext>
    </p:extLst>
  </p:cSld>
  <p:clrMapOvr>
    <a:masterClrMapping/>
  </p:clrMapOvr>
  <p:transition>
    <p:fade/>
  </p:transition>
  <p:extLst>
    <p:ext uri="{DCECCB84-F9BA-43D5-87BE-67443E8EF086}">
      <p15:sldGuideLst xmlns:p15="http://schemas.microsoft.com/office/powerpoint/2012/main">
        <p15:guide id="4" orient="horz" pos="1276">
          <p15:clr>
            <a:srgbClr val="5ACBF0"/>
          </p15:clr>
        </p15:guide>
        <p15:guide id="5" orient="horz" pos="288">
          <p15:clr>
            <a:srgbClr val="5ACBF0"/>
          </p15:clr>
        </p15:guide>
        <p15:guide id="8" pos="4936">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AB1C-87C2-4D17-9A4E-A77CF2A47B95}"/>
              </a:ext>
            </a:extLst>
          </p:cNvPr>
          <p:cNvSpPr>
            <a:spLocks noGrp="1"/>
          </p:cNvSpPr>
          <p:nvPr>
            <p:ph type="title"/>
          </p:nvPr>
        </p:nvSpPr>
        <p:spPr>
          <a:xfrm>
            <a:off x="385064" y="457200"/>
            <a:ext cx="11424918" cy="553998"/>
          </a:xfrm>
        </p:spPr>
        <p:txBody>
          <a:body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385064" y="2025649"/>
            <a:ext cx="2622805" cy="2622805"/>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385063" y="4753938"/>
            <a:ext cx="2622805"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319441" y="2025649"/>
            <a:ext cx="2622805" cy="2622805"/>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319441" y="4753938"/>
            <a:ext cx="2622805"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53818" y="2025649"/>
            <a:ext cx="2622805" cy="2622805"/>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3818" y="4753938"/>
            <a:ext cx="2622805"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88195" y="2025649"/>
            <a:ext cx="2622805" cy="2622805"/>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88195" y="4753938"/>
            <a:ext cx="2622805"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8" name="Freeform: Shape 17">
            <a:extLst>
              <a:ext uri="{FF2B5EF4-FFF2-40B4-BE49-F238E27FC236}">
                <a16:creationId xmlns:a16="http://schemas.microsoft.com/office/drawing/2014/main" id="{CA5FE069-F8D1-416A-B4F5-2438096AE1C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2994299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381000" y="585788"/>
            <a:ext cx="11433046"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381000" y="5334000"/>
            <a:ext cx="5300472"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510528" y="5334000"/>
            <a:ext cx="5300472"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9A1E2060-1BEF-47A5-9C9F-8B4B59D967EE}"/>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5545650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13" orient="horz" pos="3360">
          <p15:clr>
            <a:srgbClr val="5ACBF0"/>
          </p15:clr>
        </p15:guide>
        <p15:guide id="14" orient="horz">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381000" y="585787"/>
            <a:ext cx="11433046"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377954" y="4800600"/>
            <a:ext cx="3267452"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462274" y="4799409"/>
            <a:ext cx="3267452"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546594" y="4799410"/>
            <a:ext cx="3267452"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Freeform: Shape 10">
            <a:extLst>
              <a:ext uri="{FF2B5EF4-FFF2-40B4-BE49-F238E27FC236}">
                <a16:creationId xmlns:a16="http://schemas.microsoft.com/office/drawing/2014/main" id="{C923F323-5CF1-4A9A-A15A-6BCA34B0A09A}"/>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4703658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381000" y="585788"/>
            <a:ext cx="11433046"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377954" y="4800600"/>
            <a:ext cx="2243324"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442210" y="4799409"/>
            <a:ext cx="2243324"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06466" y="4799410"/>
            <a:ext cx="2243324"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570722" y="4799409"/>
            <a:ext cx="2243324"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Freeform: Shape 20">
            <a:extLst>
              <a:ext uri="{FF2B5EF4-FFF2-40B4-BE49-F238E27FC236}">
                <a16:creationId xmlns:a16="http://schemas.microsoft.com/office/drawing/2014/main" id="{729B4278-6060-47C1-B82A-6AD09B0A547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9192452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guide id="22" pos="386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381000" y="585788"/>
            <a:ext cx="11433046"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28600" y="4800600"/>
            <a:ext cx="1929384"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679954" y="4799409"/>
            <a:ext cx="1929384"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31308" y="4799410"/>
            <a:ext cx="1929384"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582662" y="4799409"/>
            <a:ext cx="1929384"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34016" y="4799409"/>
            <a:ext cx="1929384"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3" name="Freeform: Shape 22">
            <a:extLst>
              <a:ext uri="{FF2B5EF4-FFF2-40B4-BE49-F238E27FC236}">
                <a16:creationId xmlns:a16="http://schemas.microsoft.com/office/drawing/2014/main" id="{2F2DD4A5-8EF6-436E-AF8A-DBFD72C7D417}"/>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51767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guide id="31" pos="44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381000" y="869747"/>
            <a:ext cx="11433046" cy="553998"/>
          </a:xfrm>
        </p:spPr>
        <p:txBody>
          <a:bodyPr anchor="ctr"/>
          <a:lstStyle>
            <a:lvl1pPr algn="ctr">
              <a:defRPr>
                <a:solidFill>
                  <a:schemeClr val="tx1"/>
                </a:solidFill>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Freeform: Shape 10">
            <a:extLst>
              <a:ext uri="{FF2B5EF4-FFF2-40B4-BE49-F238E27FC236}">
                <a16:creationId xmlns:a16="http://schemas.microsoft.com/office/drawing/2014/main" id="{271AA29C-986E-4FBF-9978-2A6CF0CBD6F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4337029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CD7CA-4A29-4B5A-9299-CE3769737794}"/>
              </a:ext>
            </a:extLst>
          </p:cNvPr>
          <p:cNvSpPr>
            <a:spLocks noGrp="1"/>
          </p:cNvSpPr>
          <p:nvPr>
            <p:ph type="title"/>
          </p:nvPr>
        </p:nvSpPr>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Freeform: Shape 19">
            <a:extLst>
              <a:ext uri="{FF2B5EF4-FFF2-40B4-BE49-F238E27FC236}">
                <a16:creationId xmlns:a16="http://schemas.microsoft.com/office/drawing/2014/main" id="{1CCF2B0C-AD16-4502-8CEA-ACEE14D1FAF1}"/>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889743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5" pos="182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Intro">
    <p:bg>
      <p:bgPr>
        <a:solidFill>
          <a:schemeClr val="bg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B9F9133-F527-AE49-A65B-D6088874CB9C}"/>
              </a:ext>
            </a:extLst>
          </p:cNvPr>
          <p:cNvSpPr>
            <a:spLocks noGrp="1"/>
          </p:cNvSpPr>
          <p:nvPr>
            <p:ph type="title"/>
          </p:nvPr>
        </p:nvSpPr>
        <p:spPr>
          <a:xfrm>
            <a:off x="1447800" y="2589750"/>
            <a:ext cx="2922312" cy="1678499"/>
          </a:xfrm>
        </p:spPr>
        <p:txBody>
          <a:bodyPr anchor="ctr">
            <a:noAutofit/>
          </a:bodyPr>
          <a:lstStyle>
            <a:lvl1pPr algn="l" defTabSz="932742" rtl="0" eaLnBrk="1" latinLnBrk="0" hangingPunct="1">
              <a:lnSpc>
                <a:spcPct val="100000"/>
              </a:lnSpc>
              <a:spcBef>
                <a:spcPts val="100"/>
              </a:spcBef>
              <a:buNone/>
              <a:defRPr lang="en-US" sz="3650" b="0" i="0" kern="1200" spc="-70" dirty="0">
                <a:solidFill>
                  <a:schemeClr val="tx1"/>
                </a:solidFill>
                <a:latin typeface="Segoe UI" panose="020B0502040204020203" pitchFamily="34" charset="0"/>
                <a:ea typeface="+mn-ea"/>
                <a:cs typeface="Segoe UI" panose="020B0502040204020203" pitchFamily="34" charset="0"/>
              </a:defRPr>
            </a:lvl1pPr>
          </a:lstStyle>
          <a:p>
            <a:r>
              <a:rPr lang="en-US"/>
              <a:t>Click to edit Master title style</a:t>
            </a:r>
          </a:p>
        </p:txBody>
      </p:sp>
      <p:cxnSp>
        <p:nvCxnSpPr>
          <p:cNvPr id="22" name="Straight Connector 21">
            <a:extLst>
              <a:ext uri="{FF2B5EF4-FFF2-40B4-BE49-F238E27FC236}">
                <a16:creationId xmlns:a16="http://schemas.microsoft.com/office/drawing/2014/main" id="{2C99CFEC-FA41-4E48-B62D-DF7F3F5EDD93}"/>
              </a:ext>
              <a:ext uri="{C183D7F6-B498-43B3-948B-1728B52AA6E4}">
                <adec:decorative xmlns:adec="http://schemas.microsoft.com/office/drawing/2017/decorative" val="1"/>
              </a:ext>
            </a:extLst>
          </p:cNvPr>
          <p:cNvCxnSpPr/>
          <p:nvPr userDrawn="1"/>
        </p:nvCxnSpPr>
        <p:spPr>
          <a:xfrm>
            <a:off x="4935980" y="1623515"/>
            <a:ext cx="0" cy="3583304"/>
          </a:xfrm>
          <a:prstGeom prst="line">
            <a:avLst/>
          </a:prstGeom>
          <a:ln w="25400" cap="sq">
            <a:gradFill flip="none" rotWithShape="1">
              <a:gsLst>
                <a:gs pos="60000">
                  <a:srgbClr val="61C5BE"/>
                </a:gs>
                <a:gs pos="29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E976667D-1E79-2347-B1F1-AA5C0C400A79}"/>
              </a:ext>
            </a:extLst>
          </p:cNvPr>
          <p:cNvSpPr>
            <a:spLocks noGrp="1"/>
          </p:cNvSpPr>
          <p:nvPr>
            <p:ph type="body" sz="quarter" idx="11"/>
          </p:nvPr>
        </p:nvSpPr>
        <p:spPr>
          <a:xfrm>
            <a:off x="6096000" y="2255380"/>
            <a:ext cx="5216525" cy="2347240"/>
          </a:xfrm>
        </p:spPr>
        <p:txBody>
          <a:bodyPr anchor="ctr">
            <a:noAutofit/>
          </a:bodyPr>
          <a:lstStyle>
            <a:lvl1pPr>
              <a:lnSpc>
                <a:spcPct val="100000"/>
              </a:lnSpc>
              <a:spcBef>
                <a:spcPts val="600"/>
              </a:spcBef>
              <a:defRPr lang="en-US" sz="2400" b="0" i="0" kern="1200" spc="-5" baseline="0" dirty="0" smtClean="0">
                <a:solidFill>
                  <a:schemeClr val="tx1"/>
                </a:solidFill>
                <a:latin typeface="Segoe UI" panose="020B0502040204020203" pitchFamily="34" charset="0"/>
                <a:ea typeface="+mn-ea"/>
                <a:cs typeface="Segoe UI" panose="020B0502040204020203" pitchFamily="34" charset="0"/>
              </a:defRPr>
            </a:lvl1pPr>
            <a:lvl2pPr marL="469266" indent="-457200">
              <a:lnSpc>
                <a:spcPct val="100000"/>
              </a:lnSpc>
              <a:spcBef>
                <a:spcPts val="100"/>
              </a:spcBef>
              <a:buFont typeface="+mj-lt"/>
              <a:buAutoNum type="arabicPeriod"/>
              <a:tabLst>
                <a:tab pos="444500" algn="l"/>
              </a:tabLst>
              <a:defRPr lang="en-US" sz="2400" kern="1200" spc="0" baseline="0" dirty="0" smtClean="0">
                <a:solidFill>
                  <a:schemeClr val="bg1"/>
                </a:solidFill>
                <a:latin typeface="Segoe Pro"/>
                <a:ea typeface="+mn-ea"/>
                <a:cs typeface="Segoe Pro"/>
              </a:defRPr>
            </a:lvl2pPr>
          </a:lstStyle>
          <a:p>
            <a:pPr marL="0" marR="0" lvl="0" indent="0" algn="l" defTabSz="932742" rtl="0" eaLnBrk="1" fontAlgn="auto" latinLnBrk="0" hangingPunct="1">
              <a:lnSpc>
                <a:spcPct val="100000"/>
              </a:lnSpc>
              <a:spcBef>
                <a:spcPct val="20000"/>
              </a:spcBef>
              <a:spcAft>
                <a:spcPts val="0"/>
              </a:spcAft>
              <a:buClrTx/>
              <a:buSzPct val="90000"/>
              <a:buFontTx/>
              <a:buNone/>
              <a:tabLst/>
            </a:pPr>
            <a:r>
              <a:rPr lang="en-US"/>
              <a:t>Click to edit Master text styles</a:t>
            </a:r>
          </a:p>
        </p:txBody>
      </p:sp>
      <p:sp>
        <p:nvSpPr>
          <p:cNvPr id="7" name="Freeform: Shape 6">
            <a:extLst>
              <a:ext uri="{FF2B5EF4-FFF2-40B4-BE49-F238E27FC236}">
                <a16:creationId xmlns:a16="http://schemas.microsoft.com/office/drawing/2014/main" id="{B8658CF5-90F1-4665-8473-DEFA04041CE2}"/>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5319340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Four round photos">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CD7CA-4A29-4B5A-9299-CE3769737794}"/>
              </a:ext>
            </a:extLst>
          </p:cNvPr>
          <p:cNvSpPr>
            <a:spLocks noGrp="1"/>
          </p:cNvSpPr>
          <p:nvPr>
            <p:ph type="title"/>
          </p:nvPr>
        </p:nvSpPr>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5929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5" pos="182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381000" y="583007"/>
            <a:ext cx="11433046"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79983" y="2081783"/>
            <a:ext cx="2145794" cy="214579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701289" y="2081783"/>
            <a:ext cx="2145794" cy="214579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023103" y="2081783"/>
            <a:ext cx="2145794" cy="214579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343901" y="2081783"/>
            <a:ext cx="2145794" cy="214579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665206" y="2081783"/>
            <a:ext cx="2145794" cy="2145794"/>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572000"/>
            <a:ext cx="1737360" cy="16970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Freeform: Shape 21">
            <a:extLst>
              <a:ext uri="{FF2B5EF4-FFF2-40B4-BE49-F238E27FC236}">
                <a16:creationId xmlns:a16="http://schemas.microsoft.com/office/drawing/2014/main" id="{1B9725C1-B5A0-465A-9F2C-79DAC78DC178}"/>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01599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slide 1b">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062EFB-D91D-46D0-AE23-1776ED5DF102}"/>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86CFD38A-74AF-4610-87E1-A4E2D8B34C34}"/>
              </a:ext>
              <a:ext uri="{C183D7F6-B498-43B3-948B-1728B52AA6E4}">
                <adec:decorative xmlns:adec="http://schemas.microsoft.com/office/drawing/2017/decorative" val="1"/>
              </a:ext>
            </a:extLst>
          </p:cNvPr>
          <p:cNvSpPr/>
          <p:nvPr userDrawn="1"/>
        </p:nvSpPr>
        <p:spPr bwMode="auto">
          <a:xfrm>
            <a:off x="1447800" y="1847850"/>
            <a:ext cx="3390900" cy="148368"/>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447800" y="2178050"/>
            <a:ext cx="9296400" cy="1661993"/>
          </a:xfrm>
        </p:spPr>
        <p:txBody>
          <a:bodyPr anchor="b"/>
          <a:lstStyle>
            <a:lvl1pPr>
              <a:defRPr>
                <a:solidFill>
                  <a:schemeClr val="bg1"/>
                </a:solidFill>
              </a:defRPr>
            </a:lvl1pPr>
          </a:lstStyle>
          <a:p>
            <a:r>
              <a:rPr lang="en-US"/>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447801" y="3931893"/>
            <a:ext cx="5916266"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447801" y="4229472"/>
            <a:ext cx="5916266" cy="215444"/>
          </a:xfrm>
        </p:spPr>
        <p:txBody>
          <a:bodyPr/>
          <a:lstStyle>
            <a:lvl1pPr marL="0" indent="0" algn="l">
              <a:spcBef>
                <a:spcPts val="0"/>
              </a:spcBef>
              <a:buNone/>
              <a:defRPr sz="1400">
                <a:solidFill>
                  <a:schemeClr val="bg1"/>
                </a:solidFill>
                <a:latin typeface="+mn-lt"/>
              </a:defRPr>
            </a:lvl1pPr>
          </a:lstStyle>
          <a:p>
            <a:pPr lvl="0"/>
            <a:r>
              <a:rPr lang="en-US"/>
              <a:t>Job title or another attribute</a:t>
            </a:r>
          </a:p>
        </p:txBody>
      </p:sp>
    </p:spTree>
    <p:extLst>
      <p:ext uri="{BB962C8B-B14F-4D97-AF65-F5344CB8AC3E}">
        <p14:creationId xmlns:p14="http://schemas.microsoft.com/office/powerpoint/2010/main" val="1387714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366">
          <p15:clr>
            <a:srgbClr val="F26B43"/>
          </p15:clr>
        </p15:guide>
        <p15:guide id="5" orient="horz" pos="3951">
          <p15:clr>
            <a:srgbClr val="F26B43"/>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slide 2b">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BDD737-A1E4-457C-BA79-65E253E5D02F}"/>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descr="A graphic of open inverted commas">
            <a:extLst>
              <a:ext uri="{FF2B5EF4-FFF2-40B4-BE49-F238E27FC236}">
                <a16:creationId xmlns:a16="http://schemas.microsoft.com/office/drawing/2014/main" id="{2E062A25-13F5-4822-BA36-ED01A4312FE5}"/>
              </a:ext>
            </a:extLst>
          </p:cNvPr>
          <p:cNvSpPr/>
          <p:nvPr/>
        </p:nvSpPr>
        <p:spPr>
          <a:xfrm flipH="1" flipV="1">
            <a:off x="1163638" y="1390286"/>
            <a:ext cx="778756" cy="553999"/>
          </a:xfrm>
          <a:custGeom>
            <a:avLst/>
            <a:gdLst>
              <a:gd name="connsiteX0" fmla="*/ 723900 w 952500"/>
              <a:gd name="connsiteY0" fmla="*/ 0 h 677599"/>
              <a:gd name="connsiteX1" fmla="*/ 942194 w 952500"/>
              <a:gd name="connsiteY1" fmla="*/ 160525 h 677599"/>
              <a:gd name="connsiteX2" fmla="*/ 952500 w 952500"/>
              <a:gd name="connsiteY2" fmla="*/ 228600 h 677599"/>
              <a:gd name="connsiteX3" fmla="*/ 952224 w 952500"/>
              <a:gd name="connsiteY3" fmla="*/ 240182 h 677599"/>
              <a:gd name="connsiteX4" fmla="*/ 952500 w 952500"/>
              <a:gd name="connsiteY4" fmla="*/ 255337 h 677599"/>
              <a:gd name="connsiteX5" fmla="*/ 563128 w 952500"/>
              <a:gd name="connsiteY5" fmla="*/ 677599 h 677599"/>
              <a:gd name="connsiteX6" fmla="*/ 708908 w 952500"/>
              <a:gd name="connsiteY6" fmla="*/ 456705 h 677599"/>
              <a:gd name="connsiteX7" fmla="*/ 495300 w 952500"/>
              <a:gd name="connsiteY7" fmla="*/ 228600 h 677599"/>
              <a:gd name="connsiteX8" fmla="*/ 599704 w 952500"/>
              <a:gd name="connsiteY8" fmla="*/ 36671 h 677599"/>
              <a:gd name="connsiteX9" fmla="*/ 723900 w 952500"/>
              <a:gd name="connsiteY9" fmla="*/ 0 h 677599"/>
              <a:gd name="connsiteX10" fmla="*/ 228600 w 952500"/>
              <a:gd name="connsiteY10" fmla="*/ 0 h 677599"/>
              <a:gd name="connsiteX11" fmla="*/ 446894 w 952500"/>
              <a:gd name="connsiteY11" fmla="*/ 160525 h 677599"/>
              <a:gd name="connsiteX12" fmla="*/ 457200 w 952500"/>
              <a:gd name="connsiteY12" fmla="*/ 228600 h 677599"/>
              <a:gd name="connsiteX13" fmla="*/ 456924 w 952500"/>
              <a:gd name="connsiteY13" fmla="*/ 240182 h 677599"/>
              <a:gd name="connsiteX14" fmla="*/ 457200 w 952500"/>
              <a:gd name="connsiteY14" fmla="*/ 255337 h 677599"/>
              <a:gd name="connsiteX15" fmla="*/ 67818 w 952500"/>
              <a:gd name="connsiteY15" fmla="*/ 677599 h 677599"/>
              <a:gd name="connsiteX16" fmla="*/ 213598 w 952500"/>
              <a:gd name="connsiteY16" fmla="*/ 456705 h 677599"/>
              <a:gd name="connsiteX17" fmla="*/ 0 w 952500"/>
              <a:gd name="connsiteY17" fmla="*/ 228600 h 677599"/>
              <a:gd name="connsiteX18" fmla="*/ 104404 w 952500"/>
              <a:gd name="connsiteY18" fmla="*/ 36671 h 677599"/>
              <a:gd name="connsiteX19" fmla="*/ 228600 w 952500"/>
              <a:gd name="connsiteY19" fmla="*/ 0 h 6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2500" h="677599">
                <a:moveTo>
                  <a:pt x="723900" y="0"/>
                </a:moveTo>
                <a:cubicBezTo>
                  <a:pt x="826446" y="0"/>
                  <a:pt x="913228" y="67523"/>
                  <a:pt x="942194" y="160525"/>
                </a:cubicBezTo>
                <a:cubicBezTo>
                  <a:pt x="948890" y="182032"/>
                  <a:pt x="952500" y="204902"/>
                  <a:pt x="952500" y="228600"/>
                </a:cubicBezTo>
                <a:cubicBezTo>
                  <a:pt x="952500" y="232496"/>
                  <a:pt x="952405" y="236363"/>
                  <a:pt x="952224" y="240182"/>
                </a:cubicBezTo>
                <a:cubicBezTo>
                  <a:pt x="952386" y="245221"/>
                  <a:pt x="952500" y="250269"/>
                  <a:pt x="952500" y="255337"/>
                </a:cubicBezTo>
                <a:cubicBezTo>
                  <a:pt x="952500" y="482384"/>
                  <a:pt x="779802" y="667617"/>
                  <a:pt x="563128" y="677599"/>
                </a:cubicBezTo>
                <a:cubicBezTo>
                  <a:pt x="632489" y="622954"/>
                  <a:pt x="684467" y="545830"/>
                  <a:pt x="708908" y="456705"/>
                </a:cubicBezTo>
                <a:cubicBezTo>
                  <a:pt x="589636" y="448980"/>
                  <a:pt x="495300" y="349815"/>
                  <a:pt x="495300" y="228600"/>
                </a:cubicBezTo>
                <a:cubicBezTo>
                  <a:pt x="495300" y="148142"/>
                  <a:pt x="536877" y="77400"/>
                  <a:pt x="599704" y="36671"/>
                </a:cubicBezTo>
                <a:cubicBezTo>
                  <a:pt x="635479" y="13478"/>
                  <a:pt x="678094" y="0"/>
                  <a:pt x="723900" y="0"/>
                </a:cubicBezTo>
                <a:close/>
                <a:moveTo>
                  <a:pt x="228600" y="0"/>
                </a:moveTo>
                <a:cubicBezTo>
                  <a:pt x="331137" y="0"/>
                  <a:pt x="417919" y="67523"/>
                  <a:pt x="446894" y="160525"/>
                </a:cubicBezTo>
                <a:cubicBezTo>
                  <a:pt x="453600" y="182032"/>
                  <a:pt x="457200" y="204902"/>
                  <a:pt x="457200" y="228600"/>
                </a:cubicBezTo>
                <a:cubicBezTo>
                  <a:pt x="457200" y="232496"/>
                  <a:pt x="457105" y="236363"/>
                  <a:pt x="456924" y="240182"/>
                </a:cubicBezTo>
                <a:cubicBezTo>
                  <a:pt x="457086" y="245221"/>
                  <a:pt x="457200" y="250269"/>
                  <a:pt x="457200" y="255337"/>
                </a:cubicBezTo>
                <a:cubicBezTo>
                  <a:pt x="457200" y="482384"/>
                  <a:pt x="284493" y="667617"/>
                  <a:pt x="67818" y="677599"/>
                </a:cubicBezTo>
                <a:cubicBezTo>
                  <a:pt x="137179" y="622954"/>
                  <a:pt x="189157" y="545830"/>
                  <a:pt x="213598" y="456705"/>
                </a:cubicBezTo>
                <a:cubicBezTo>
                  <a:pt x="94336" y="448980"/>
                  <a:pt x="0" y="349815"/>
                  <a:pt x="0" y="228600"/>
                </a:cubicBezTo>
                <a:cubicBezTo>
                  <a:pt x="0" y="148142"/>
                  <a:pt x="41567" y="77400"/>
                  <a:pt x="104404" y="36671"/>
                </a:cubicBezTo>
                <a:cubicBezTo>
                  <a:pt x="140170" y="13478"/>
                  <a:pt x="182804" y="0"/>
                  <a:pt x="228600" y="0"/>
                </a:cubicBezTo>
                <a:close/>
              </a:path>
            </a:pathLst>
          </a:custGeom>
          <a:gradFill flip="none" rotWithShape="1">
            <a:gsLst>
              <a:gs pos="60000">
                <a:srgbClr val="61C5BE"/>
              </a:gs>
              <a:gs pos="30000">
                <a:srgbClr val="FFF200"/>
              </a:gs>
              <a:gs pos="99000">
                <a:schemeClr val="accent5"/>
              </a:gs>
            </a:gsLst>
            <a:lin ang="10800000" scaled="1"/>
            <a:tileRect/>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9" y="2284729"/>
            <a:ext cx="5999162" cy="553998"/>
          </a:xfrm>
        </p:spPr>
        <p:txBody>
          <a:bodyPr rIns="182880" anchor="t"/>
          <a:lstStyle>
            <a:lvl1pPr>
              <a:defRPr>
                <a:solidFill>
                  <a:schemeClr val="tx1"/>
                </a:solidFill>
              </a:defRPr>
            </a:lvl1pPr>
          </a:lstStyle>
          <a:p>
            <a:r>
              <a:rPr lang="en-US"/>
              <a:t>Add quote text here</a:t>
            </a:r>
          </a:p>
        </p:txBody>
      </p:sp>
      <p:sp>
        <p:nvSpPr>
          <p:cNvPr id="14" name="Rectangle 13">
            <a:extLst>
              <a:ext uri="{FF2B5EF4-FFF2-40B4-BE49-F238E27FC236}">
                <a16:creationId xmlns:a16="http://schemas.microsoft.com/office/drawing/2014/main" id="{E1E9CDAE-06ED-4189-9ECD-7BFBFE00EF7D}"/>
              </a:ext>
              <a:ext uri="{C183D7F6-B498-43B3-948B-1728B52AA6E4}">
                <adec:decorative xmlns:adec="http://schemas.microsoft.com/office/drawing/2017/decorative" val="1"/>
              </a:ext>
            </a:extLst>
          </p:cNvPr>
          <p:cNvSpPr/>
          <p:nvPr userDrawn="1"/>
        </p:nvSpPr>
        <p:spPr bwMode="auto">
          <a:xfrm>
            <a:off x="8420100" y="1847850"/>
            <a:ext cx="3543299" cy="148368"/>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1" y="2304040"/>
            <a:ext cx="3390900"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1" y="2601619"/>
            <a:ext cx="3390900" cy="215444"/>
          </a:xfrm>
        </p:spPr>
        <p:txBody>
          <a:bodyPr/>
          <a:lstStyle>
            <a:lvl1pPr marL="0" indent="0" algn="l">
              <a:spcBef>
                <a:spcPts val="0"/>
              </a:spcBef>
              <a:buNone/>
              <a:defRPr sz="1400">
                <a:solidFill>
                  <a:schemeClr val="accent5"/>
                </a:solidFill>
                <a:latin typeface="+mn-lt"/>
              </a:defRPr>
            </a:lvl1pPr>
          </a:lstStyle>
          <a:p>
            <a:pPr lvl="0"/>
            <a:r>
              <a:rPr lang="en-US"/>
              <a:t>Job title or another attribute</a:t>
            </a:r>
          </a:p>
        </p:txBody>
      </p:sp>
    </p:spTree>
    <p:extLst>
      <p:ext uri="{BB962C8B-B14F-4D97-AF65-F5344CB8AC3E}">
        <p14:creationId xmlns:p14="http://schemas.microsoft.com/office/powerpoint/2010/main" val="2912030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366">
          <p15:clr>
            <a:srgbClr val="F26B43"/>
          </p15:clr>
        </p15:guide>
        <p15:guide id="5" orient="horz" pos="3951">
          <p15:clr>
            <a:srgbClr val="F26B43"/>
          </p15:clr>
        </p15:guide>
        <p15:guide id="24" pos="73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381000" y="585788"/>
            <a:ext cx="3682999" cy="3118624"/>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838700" y="585788"/>
            <a:ext cx="6972300" cy="430887"/>
          </a:xfrm>
        </p:spPr>
        <p:txBody>
          <a:bodyPr anchor="t">
            <a:spAutoFit/>
          </a:bodyPr>
          <a:lstStyle>
            <a:lvl1pPr marL="342900" indent="-342900">
              <a:spcAft>
                <a:spcPts val="600"/>
              </a:spcAft>
              <a:buSzPct val="100000"/>
              <a:buFont typeface="Arial" panose="020B0604020202020204" pitchFamily="34" charset="0"/>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a:extLst>
              <a:ext uri="{FF2B5EF4-FFF2-40B4-BE49-F238E27FC236}">
                <a16:creationId xmlns:a16="http://schemas.microsoft.com/office/drawing/2014/main" id="{021489BF-AF0D-4361-8E48-153B935AA8DC}"/>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866098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381000" y="585788"/>
            <a:ext cx="3682999" cy="3118624"/>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838700" y="585788"/>
            <a:ext cx="6972300" cy="430887"/>
          </a:xfrm>
        </p:spPr>
        <p:txBody>
          <a:bodyPr anchor="t">
            <a:spAutoFit/>
          </a:bodyPr>
          <a:lstStyle>
            <a:lvl1pPr marL="342900" indent="-342900">
              <a:spcAft>
                <a:spcPts val="600"/>
              </a:spcAft>
              <a:buSzPct val="100000"/>
              <a:buFont typeface="Arial" panose="020B0604020202020204" pitchFamily="34" charset="0"/>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5519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73668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rge Number Divider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94E706-11B5-4718-8E2F-368D72CD4B8E}"/>
              </a:ext>
              <a:ext uri="{C183D7F6-B498-43B3-948B-1728B52AA6E4}">
                <adec:decorative xmlns:adec="http://schemas.microsoft.com/office/drawing/2017/decorative" val="1"/>
              </a:ext>
            </a:extLst>
          </p:cNvPr>
          <p:cNvSpPr/>
          <p:nvPr userDrawn="1"/>
        </p:nvSpPr>
        <p:spPr bwMode="auto">
          <a:xfrm>
            <a:off x="110884" y="110882"/>
            <a:ext cx="11970232"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70156"/>
            <a:ext cx="4356100" cy="6066633"/>
          </a:xfrm>
          <a:prstGeom prst="rect">
            <a:avLst/>
          </a:prstGeom>
          <a:noFill/>
        </p:spPr>
        <p:txBody>
          <a:bodyPr wrap="square" lIns="0" tIns="0" rIns="0" bIns="0" rtlCol="0" anchor="t">
            <a:noAutofit/>
          </a:bodyPr>
          <a:lstStyle/>
          <a:p>
            <a:pPr algn="l"/>
            <a:r>
              <a:rPr lang="en-US" sz="50000" b="1" i="0">
                <a:solidFill>
                  <a:schemeClr val="tx2"/>
                </a:solidFill>
                <a:latin typeface="Segoe UI" panose="020B0502040204020203" pitchFamily="34" charset="0"/>
                <a:cs typeface="Segoe UI" panose="020B0502040204020203" pitchFamily="34" charset="0"/>
              </a:rPr>
              <a:t>1</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995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Large Number Divider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177213EA-C59E-470F-A37B-AA2ECD245877}"/>
              </a:ext>
              <a:ext uri="{C183D7F6-B498-43B3-948B-1728B52AA6E4}">
                <adec:decorative xmlns:adec="http://schemas.microsoft.com/office/drawing/2017/decorative" val="1"/>
              </a:ext>
            </a:extLst>
          </p:cNvPr>
          <p:cNvSpPr/>
          <p:nvPr userDrawn="1"/>
        </p:nvSpPr>
        <p:spPr bwMode="auto">
          <a:xfrm>
            <a:off x="110884" y="110882"/>
            <a:ext cx="11970232"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569602"/>
            <a:ext cx="4356100" cy="6177516"/>
          </a:xfrm>
          <a:prstGeom prst="rect">
            <a:avLst/>
          </a:prstGeom>
          <a:noFill/>
        </p:spPr>
        <p:txBody>
          <a:bodyPr wrap="square" lIns="0" tIns="0" rIns="0" bIns="0" rtlCol="0" anchor="t">
            <a:noAutofit/>
          </a:bodyPr>
          <a:lstStyle/>
          <a:p>
            <a:pPr algn="l"/>
            <a:r>
              <a:rPr lang="en-US" sz="50000" b="1" i="0">
                <a:solidFill>
                  <a:schemeClr val="tx2"/>
                </a:solidFill>
                <a:latin typeface="Segoe UI" panose="020B0502040204020203" pitchFamily="34" charset="0"/>
                <a:cs typeface="Segoe UI" panose="020B0502040204020203" pitchFamily="34" charset="0"/>
              </a:rPr>
              <a:t>2</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Tree>
    <p:extLst>
      <p:ext uri="{BB962C8B-B14F-4D97-AF65-F5344CB8AC3E}">
        <p14:creationId xmlns:p14="http://schemas.microsoft.com/office/powerpoint/2010/main" val="1959922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Pr>
        <a:solidFill>
          <a:schemeClr val="bg1"/>
        </a:solidFill>
        <a:effectLst/>
      </p:bgPr>
    </p:bg>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2443"/>
          </a:xfr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lvl1pPr>
              <a:defRPr lang="en-US" sz="1999"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100000"/>
              <a:buFont typeface="Arial" panose="020B0604020202020204" pitchFamily="34" charset="0"/>
              <a:buNone/>
              <a:tabLst/>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381000" y="710247"/>
            <a:ext cx="11430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506645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25238" cy="1664045"/>
          </a:xfrm>
        </p:spPr>
        <p:txBody>
          <a:bodyPr/>
          <a:lstStyle>
            <a:lvl1pPr>
              <a:spcBef>
                <a:spcPts val="1200"/>
              </a:spcBef>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Shape 11">
            <a:extLst>
              <a:ext uri="{FF2B5EF4-FFF2-40B4-BE49-F238E27FC236}">
                <a16:creationId xmlns:a16="http://schemas.microsoft.com/office/drawing/2014/main" id="{7C73A5B4-C208-4BD9-9155-E6BA0BE91059}"/>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1131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Divider 1">
    <p:bg>
      <p:bgPr>
        <a:solidFill>
          <a:schemeClr val="tx1"/>
        </a:solidFill>
        <a:effectLst/>
      </p:bgPr>
    </p:bg>
    <p:spTree>
      <p:nvGrpSpPr>
        <p:cNvPr id="1" name=""/>
        <p:cNvGrpSpPr/>
        <p:nvPr/>
      </p:nvGrpSpPr>
      <p:grpSpPr>
        <a:xfrm>
          <a:off x="0" y="0"/>
          <a:ext cx="0" cy="0"/>
          <a:chOff x="0" y="0"/>
          <a:chExt cx="0" cy="0"/>
        </a:xfrm>
      </p:grpSpPr>
      <p:pic>
        <p:nvPicPr>
          <p:cNvPr id="5" name="Picture 4" descr="A bridge with an intricate mesh design ">
            <a:extLst>
              <a:ext uri="{FF2B5EF4-FFF2-40B4-BE49-F238E27FC236}">
                <a16:creationId xmlns:a16="http://schemas.microsoft.com/office/drawing/2014/main" id="{DCA925EA-A74D-1D42-AA55-CEBA35F4E32F}"/>
              </a:ext>
              <a:ext uri="{C183D7F6-B498-43B3-948B-1728B52AA6E4}">
                <adec:decorative xmlns:adec="http://schemas.microsoft.com/office/drawing/2017/decorative" val="0"/>
              </a:ext>
            </a:extLst>
          </p:cNvPr>
          <p:cNvPicPr>
            <a:picLocks noChangeAspect="1"/>
          </p:cNvPicPr>
          <p:nvPr userDrawn="1"/>
        </p:nvPicPr>
        <p:blipFill>
          <a:blip r:embed="rId2"/>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45E2F673-39F9-49F5-BA3F-75D7D9B3E2DB}"/>
              </a:ext>
              <a:ext uri="{C183D7F6-B498-43B3-948B-1728B52AA6E4}">
                <adec:decorative xmlns:adec="http://schemas.microsoft.com/office/drawing/2017/decorative" val="1"/>
              </a:ext>
            </a:extLst>
          </p:cNvPr>
          <p:cNvSpPr/>
          <p:nvPr userDrawn="1"/>
        </p:nvSpPr>
        <p:spPr bwMode="auto">
          <a:xfrm>
            <a:off x="5394960" y="1"/>
            <a:ext cx="6797040" cy="6858000"/>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690F78BA-6764-5F41-B746-E5D3625C2612}"/>
              </a:ext>
            </a:extLst>
          </p:cNvPr>
          <p:cNvSpPr>
            <a:spLocks noGrp="1"/>
          </p:cNvSpPr>
          <p:nvPr>
            <p:ph type="title"/>
          </p:nvPr>
        </p:nvSpPr>
        <p:spPr>
          <a:xfrm>
            <a:off x="7480301" y="3205862"/>
            <a:ext cx="4483100" cy="446276"/>
          </a:xfrm>
        </p:spPr>
        <p:txBody>
          <a:bodyPr>
            <a:noAutofit/>
          </a:bodyPr>
          <a:lstStyle>
            <a:lvl1pPr>
              <a:defRPr sz="3200"/>
            </a:lvl1pPr>
          </a:lstStyle>
          <a:p>
            <a:r>
              <a:rPr lang="en-US"/>
              <a:t>Click to edit Master title style</a:t>
            </a:r>
          </a:p>
        </p:txBody>
      </p:sp>
      <p:sp>
        <p:nvSpPr>
          <p:cNvPr id="10" name="Rectangle 9" descr="The line ">
            <a:extLst>
              <a:ext uri="{FF2B5EF4-FFF2-40B4-BE49-F238E27FC236}">
                <a16:creationId xmlns:a16="http://schemas.microsoft.com/office/drawing/2014/main" id="{FD24739A-53A8-0340-98E6-25ED2BA942EE}"/>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301374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Divider 2">
    <p:bg>
      <p:bgPr>
        <a:solidFill>
          <a:schemeClr val="tx1"/>
        </a:solidFill>
        <a:effectLst/>
      </p:bgPr>
    </p:bg>
    <p:spTree>
      <p:nvGrpSpPr>
        <p:cNvPr id="1" name=""/>
        <p:cNvGrpSpPr/>
        <p:nvPr/>
      </p:nvGrpSpPr>
      <p:grpSpPr>
        <a:xfrm>
          <a:off x="0" y="0"/>
          <a:ext cx="0" cy="0"/>
          <a:chOff x="0" y="0"/>
          <a:chExt cx="0" cy="0"/>
        </a:xfrm>
      </p:grpSpPr>
      <p:pic>
        <p:nvPicPr>
          <p:cNvPr id="5" name="Picture 4" descr="Pedestrians crossing a busy intersection">
            <a:extLst>
              <a:ext uri="{FF2B5EF4-FFF2-40B4-BE49-F238E27FC236}">
                <a16:creationId xmlns:a16="http://schemas.microsoft.com/office/drawing/2014/main" id="{DCA925EA-A74D-1D42-AA55-CEBA35F4E32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DE486B9-C829-445B-8CEE-7A25FEF8DCC7}"/>
              </a:ext>
              <a:ext uri="{C183D7F6-B498-43B3-948B-1728B52AA6E4}">
                <adec:decorative xmlns:adec="http://schemas.microsoft.com/office/drawing/2017/decorative" val="1"/>
              </a:ext>
            </a:extLst>
          </p:cNvPr>
          <p:cNvSpPr/>
          <p:nvPr userDrawn="1"/>
        </p:nvSpPr>
        <p:spPr bwMode="auto">
          <a:xfrm>
            <a:off x="5394960" y="1"/>
            <a:ext cx="6797040" cy="6858000"/>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82FE45EB-0713-0A4F-B74D-B922EE971F5C}"/>
              </a:ext>
            </a:extLst>
          </p:cNvPr>
          <p:cNvSpPr>
            <a:spLocks noGrp="1"/>
          </p:cNvSpPr>
          <p:nvPr>
            <p:ph type="title"/>
          </p:nvPr>
        </p:nvSpPr>
        <p:spPr>
          <a:xfrm>
            <a:off x="7480301" y="3205862"/>
            <a:ext cx="4483100" cy="446276"/>
          </a:xfrm>
        </p:spPr>
        <p:txBody>
          <a:bodyPr>
            <a:noAutofit/>
          </a:bodyPr>
          <a:lstStyle>
            <a:lvl1pPr>
              <a:defRPr sz="3200"/>
            </a:lvl1pPr>
          </a:lstStyle>
          <a:p>
            <a:r>
              <a:rPr lang="en-US"/>
              <a:t>Click to edit Master title style</a:t>
            </a:r>
          </a:p>
        </p:txBody>
      </p:sp>
      <p:sp>
        <p:nvSpPr>
          <p:cNvPr id="10" name="Rectangle 9" descr="The line ">
            <a:extLst>
              <a:ext uri="{FF2B5EF4-FFF2-40B4-BE49-F238E27FC236}">
                <a16:creationId xmlns:a16="http://schemas.microsoft.com/office/drawing/2014/main" id="{FD24739A-53A8-0340-98E6-25ED2BA942EE}"/>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959093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Divider 3">
    <p:bg>
      <p:bgPr>
        <a:solidFill>
          <a:schemeClr val="tx1"/>
        </a:solidFill>
        <a:effectLst/>
      </p:bgPr>
    </p:bg>
    <p:spTree>
      <p:nvGrpSpPr>
        <p:cNvPr id="1" name=""/>
        <p:cNvGrpSpPr/>
        <p:nvPr/>
      </p:nvGrpSpPr>
      <p:grpSpPr>
        <a:xfrm>
          <a:off x="0" y="0"/>
          <a:ext cx="0" cy="0"/>
          <a:chOff x="0" y="0"/>
          <a:chExt cx="0" cy="0"/>
        </a:xfrm>
      </p:grpSpPr>
      <p:pic>
        <p:nvPicPr>
          <p:cNvPr id="5" name="Picture 4" descr="An overhead view of a city scape">
            <a:extLst>
              <a:ext uri="{FF2B5EF4-FFF2-40B4-BE49-F238E27FC236}">
                <a16:creationId xmlns:a16="http://schemas.microsoft.com/office/drawing/2014/main" id="{DCA925EA-A74D-1D42-AA55-CEBA35F4E32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8E62A124-EE5A-4406-AFB2-7E4299AD2BD8}"/>
              </a:ext>
              <a:ext uri="{C183D7F6-B498-43B3-948B-1728B52AA6E4}">
                <adec:decorative xmlns:adec="http://schemas.microsoft.com/office/drawing/2017/decorative" val="1"/>
              </a:ext>
            </a:extLst>
          </p:cNvPr>
          <p:cNvSpPr/>
          <p:nvPr userDrawn="1"/>
        </p:nvSpPr>
        <p:spPr bwMode="auto">
          <a:xfrm>
            <a:off x="5394960" y="1"/>
            <a:ext cx="6797040" cy="6858000"/>
          </a:xfrm>
          <a:prstGeom prst="rect">
            <a:avLst/>
          </a:prstGeom>
          <a:gradFill>
            <a:gsLst>
              <a:gs pos="41000">
                <a:srgbClr val="000000">
                  <a:alpha val="22000"/>
                </a:srgbClr>
              </a:gs>
              <a:gs pos="0">
                <a:schemeClr val="bg1">
                  <a:alpha val="0"/>
                </a:schemeClr>
              </a:gs>
              <a:gs pos="100000">
                <a:schemeClr val="bg1">
                  <a:alpha val="8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C8D7038A-1A36-9143-994F-F2DF4F8F20EC}"/>
              </a:ext>
            </a:extLst>
          </p:cNvPr>
          <p:cNvSpPr>
            <a:spLocks noGrp="1"/>
          </p:cNvSpPr>
          <p:nvPr>
            <p:ph type="title"/>
          </p:nvPr>
        </p:nvSpPr>
        <p:spPr>
          <a:xfrm>
            <a:off x="7480301" y="3205862"/>
            <a:ext cx="4483100" cy="446276"/>
          </a:xfrm>
        </p:spPr>
        <p:txBody>
          <a:bodyPr>
            <a:noAutofit/>
          </a:bodyPr>
          <a:lstStyle>
            <a:lvl1pPr>
              <a:defRPr sz="3200"/>
            </a:lvl1pPr>
          </a:lstStyle>
          <a:p>
            <a:r>
              <a:rPr lang="en-US"/>
              <a:t>Click to edit Master title style</a:t>
            </a:r>
          </a:p>
        </p:txBody>
      </p:sp>
      <p:sp>
        <p:nvSpPr>
          <p:cNvPr id="11" name="Rectangle 10" descr="The line">
            <a:extLst>
              <a:ext uri="{FF2B5EF4-FFF2-40B4-BE49-F238E27FC236}">
                <a16:creationId xmlns:a16="http://schemas.microsoft.com/office/drawing/2014/main" id="{117A413F-FC19-0D4A-B5D3-226E4CB9FC72}"/>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098351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Divider Custom Photo">
    <p:bg>
      <p:bgPr>
        <a:gradFill>
          <a:gsLst>
            <a:gs pos="30000">
              <a:srgbClr val="FFF200"/>
            </a:gs>
            <a:gs pos="60000">
              <a:srgbClr val="61C5BE"/>
            </a:gs>
            <a:gs pos="100000">
              <a:srgbClr val="138DE7"/>
            </a:gs>
          </a:gsLst>
          <a:lin ang="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89C4723-8587-F246-A8BD-CE80571470EC}"/>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3546759 h 6858000"/>
              <a:gd name="connsiteX5" fmla="*/ 7353300 w 12192000"/>
              <a:gd name="connsiteY5" fmla="*/ 3546759 h 6858000"/>
              <a:gd name="connsiteX6" fmla="*/ 7353300 w 12192000"/>
              <a:gd name="connsiteY6" fmla="*/ 3311241 h 6858000"/>
              <a:gd name="connsiteX7" fmla="*/ 0 w 12192000"/>
              <a:gd name="connsiteY7" fmla="*/ 3311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3546759"/>
                </a:lnTo>
                <a:lnTo>
                  <a:pt x="7353300" y="3546759"/>
                </a:lnTo>
                <a:lnTo>
                  <a:pt x="7353300" y="3311241"/>
                </a:lnTo>
                <a:lnTo>
                  <a:pt x="0" y="3311241"/>
                </a:lnTo>
                <a:close/>
              </a:path>
            </a:pathLst>
          </a:custGeom>
          <a:solidFill>
            <a:schemeClr val="bg1">
              <a:lumMod val="85000"/>
            </a:schemeClr>
          </a:solidFill>
        </p:spPr>
        <p:txBody>
          <a:bodyPr wrap="square" bIns="36576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4" name="Title 1">
            <a:extLst>
              <a:ext uri="{FF2B5EF4-FFF2-40B4-BE49-F238E27FC236}">
                <a16:creationId xmlns:a16="http://schemas.microsoft.com/office/drawing/2014/main" id="{65FFBB13-3651-4F4F-B31F-7759494D58B2}"/>
              </a:ext>
            </a:extLst>
          </p:cNvPr>
          <p:cNvSpPr>
            <a:spLocks noGrp="1"/>
          </p:cNvSpPr>
          <p:nvPr>
            <p:ph type="title"/>
          </p:nvPr>
        </p:nvSpPr>
        <p:spPr>
          <a:xfrm>
            <a:off x="7480301" y="3205862"/>
            <a:ext cx="4483100" cy="446276"/>
          </a:xfrm>
        </p:spPr>
        <p:txBody>
          <a:bodyPr>
            <a:noAutofit/>
          </a:bodyPr>
          <a:lstStyle>
            <a:lvl1pPr>
              <a:defRPr sz="2900"/>
            </a:lvl1pPr>
          </a:lstStyle>
          <a:p>
            <a:r>
              <a:rPr lang="en-US"/>
              <a:t>Click to edit Master title style</a:t>
            </a:r>
          </a:p>
        </p:txBody>
      </p:sp>
    </p:spTree>
    <p:extLst>
      <p:ext uri="{BB962C8B-B14F-4D97-AF65-F5344CB8AC3E}">
        <p14:creationId xmlns:p14="http://schemas.microsoft.com/office/powerpoint/2010/main" val="411097807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orner Title and content">
    <p:bg>
      <p:bgPr>
        <a:solidFill>
          <a:srgbClr val="FFFFFF"/>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B9F9133-F527-AE49-A65B-D6088874CB9C}"/>
              </a:ext>
            </a:extLst>
          </p:cNvPr>
          <p:cNvSpPr>
            <a:spLocks noGrp="1"/>
          </p:cNvSpPr>
          <p:nvPr>
            <p:ph type="title"/>
          </p:nvPr>
        </p:nvSpPr>
        <p:spPr>
          <a:xfrm>
            <a:off x="381000" y="539608"/>
            <a:ext cx="2133600" cy="355240"/>
          </a:xfrm>
        </p:spPr>
        <p:txBody>
          <a:bodyPr anchor="t">
            <a:noAutofit/>
          </a:bodyPr>
          <a:lstStyle>
            <a:lvl1pPr algn="l" defTabSz="932742" rtl="0" eaLnBrk="1" latinLnBrk="0" hangingPunct="1">
              <a:lnSpc>
                <a:spcPct val="100000"/>
              </a:lnSpc>
              <a:spcBef>
                <a:spcPts val="100"/>
              </a:spcBef>
              <a:buNone/>
              <a:defRPr lang="en-US" sz="1200" b="1" i="0" kern="1200" spc="0" baseline="0" dirty="0">
                <a:solidFill>
                  <a:schemeClr val="tx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8742E0F2-95DE-874E-B642-75D3E28C8117}"/>
              </a:ext>
            </a:extLst>
          </p:cNvPr>
          <p:cNvSpPr>
            <a:spLocks noGrp="1"/>
          </p:cNvSpPr>
          <p:nvPr>
            <p:ph type="body" sz="quarter" idx="10"/>
          </p:nvPr>
        </p:nvSpPr>
        <p:spPr>
          <a:xfrm>
            <a:off x="381001" y="1143000"/>
            <a:ext cx="2133600" cy="990600"/>
          </a:xfrm>
        </p:spPr>
        <p:txBody>
          <a:bodyPr>
            <a:noAutofit/>
          </a:bodyPr>
          <a:lstStyle>
            <a:lvl1pPr marL="12700" marR="5080" indent="0" algn="l" defTabSz="932742" rtl="0" eaLnBrk="1" latinLnBrk="0" hangingPunct="1">
              <a:lnSpc>
                <a:spcPct val="100000"/>
              </a:lnSpc>
              <a:spcBef>
                <a:spcPts val="0"/>
              </a:spcBef>
              <a:buFontTx/>
              <a:buNone/>
              <a:defRPr lang="en-US" sz="1800" b="1" i="0" kern="1200" cap="none" spc="-50" baseline="0" dirty="0" smtClean="0">
                <a:ln w="3175">
                  <a:noFill/>
                </a:ln>
                <a:solidFill>
                  <a:schemeClr val="tx1"/>
                </a:solidFill>
                <a:effectLst/>
                <a:latin typeface="Segoe UI Semibold" panose="020B0502040204020203" pitchFamily="34" charset="0"/>
                <a:ea typeface="+mn-ea"/>
                <a:cs typeface="Segoe UI Semibold" panose="020B0502040204020203" pitchFamily="34" charset="0"/>
              </a:defRPr>
            </a:lvl1pPr>
            <a:lvl2pPr marL="0" marR="60960" indent="0" algn="l" defTabSz="914367" rtl="0" eaLnBrk="1" latinLnBrk="0" hangingPunct="1">
              <a:lnSpc>
                <a:spcPct val="100000"/>
              </a:lnSpc>
              <a:spcBef>
                <a:spcPts val="600"/>
              </a:spcBef>
              <a:buNone/>
              <a:defRPr lang="en-US" sz="1000" b="0" i="0" kern="1200" dirty="0" smtClean="0">
                <a:solidFill>
                  <a:srgbClr val="545557"/>
                </a:solidFill>
                <a:latin typeface="Segoe UI" panose="020B0502040204020203" pitchFamily="34" charset="0"/>
                <a:ea typeface="+mn-ea"/>
                <a:cs typeface="Segoe UI" panose="020B0502040204020203" pitchFamily="34" charset="0"/>
              </a:defRPr>
            </a:lvl2pPr>
            <a:lvl3pPr marL="119063" indent="-111125" algn="l" defTabSz="914367" rtl="0" eaLnBrk="1" latinLnBrk="0" hangingPunct="1">
              <a:lnSpc>
                <a:spcPct val="100000"/>
              </a:lnSpc>
              <a:spcBef>
                <a:spcPts val="300"/>
              </a:spcBef>
              <a:buChar char="•"/>
              <a:tabLst/>
              <a:defRPr lang="en-US" sz="1050" kern="1200" spc="10" dirty="0" smtClean="0">
                <a:solidFill>
                  <a:schemeClr val="tx1"/>
                </a:solidFill>
                <a:latin typeface="Segoe UI"/>
                <a:ea typeface="+mn-ea"/>
                <a:cs typeface="Segoe UI"/>
              </a:defRPr>
            </a:lvl3pPr>
            <a:lvl4pPr>
              <a:lnSpc>
                <a:spcPct val="100000"/>
              </a:lnSpc>
              <a:defRPr sz="1000" b="0" i="0"/>
            </a:lvl4pPr>
            <a:lvl5pPr>
              <a:lnSpc>
                <a:spcPct val="100000"/>
              </a:lnSpc>
              <a:defRPr sz="1000" b="0" i="0"/>
            </a:lvl5pPr>
          </a:lstStyle>
          <a:p>
            <a:pPr lvl="0"/>
            <a:r>
              <a:rPr lang="en-US"/>
              <a:t>Click to edit Master text styles</a:t>
            </a:r>
          </a:p>
        </p:txBody>
      </p:sp>
      <p:sp>
        <p:nvSpPr>
          <p:cNvPr id="4" name="Text Placeholder 2">
            <a:extLst>
              <a:ext uri="{FF2B5EF4-FFF2-40B4-BE49-F238E27FC236}">
                <a16:creationId xmlns:a16="http://schemas.microsoft.com/office/drawing/2014/main" id="{E2759C60-EED5-734C-A38F-5D8417A0AFAA}"/>
              </a:ext>
            </a:extLst>
          </p:cNvPr>
          <p:cNvSpPr>
            <a:spLocks noGrp="1"/>
          </p:cNvSpPr>
          <p:nvPr>
            <p:ph type="body" sz="quarter" idx="11"/>
          </p:nvPr>
        </p:nvSpPr>
        <p:spPr>
          <a:xfrm>
            <a:off x="381000" y="2286000"/>
            <a:ext cx="2133600" cy="3983038"/>
          </a:xfrm>
        </p:spPr>
        <p:txBody>
          <a:bodyPr>
            <a:noAutofit/>
          </a:bodyPr>
          <a:lstStyle>
            <a:lvl1pPr marL="12700" marR="5080" indent="0" algn="l" defTabSz="932742" rtl="0" eaLnBrk="1" latinLnBrk="0" hangingPunct="1">
              <a:lnSpc>
                <a:spcPct val="100000"/>
              </a:lnSpc>
              <a:spcBef>
                <a:spcPts val="0"/>
              </a:spcBef>
              <a:buFontTx/>
              <a:buNone/>
              <a:defRPr lang="en-US" sz="1800" b="1" i="0" kern="1200" cap="none" spc="-50" baseline="0" dirty="0" smtClean="0">
                <a:ln w="3175">
                  <a:noFill/>
                </a:ln>
                <a:solidFill>
                  <a:srgbClr val="231F20"/>
                </a:solidFill>
                <a:effectLst/>
                <a:latin typeface="Segoe UI Semibold" panose="020B0502040204020203" pitchFamily="34" charset="0"/>
                <a:ea typeface="+mn-ea"/>
                <a:cs typeface="Segoe UI Semibold" panose="020B0502040204020203" pitchFamily="34" charset="0"/>
              </a:defRPr>
            </a:lvl1pPr>
            <a:lvl2pPr marL="0" marR="60960" indent="0" algn="l" defTabSz="914367" rtl="0" eaLnBrk="1" latinLnBrk="0" hangingPunct="1">
              <a:lnSpc>
                <a:spcPct val="100000"/>
              </a:lnSpc>
              <a:spcBef>
                <a:spcPts val="600"/>
              </a:spcBef>
              <a:buNone/>
              <a:defRPr lang="en-US" sz="1000" b="0" i="0" kern="1200" spc="0" baseline="0" dirty="0">
                <a:solidFill>
                  <a:schemeClr val="tx1"/>
                </a:solidFill>
                <a:latin typeface="Segoe UI" panose="020B0502040204020203" pitchFamily="34" charset="0"/>
                <a:ea typeface="+mn-ea"/>
                <a:cs typeface="Segoe UI" panose="020B0502040204020203" pitchFamily="34" charset="0"/>
              </a:defRPr>
            </a:lvl2pPr>
            <a:lvl3pPr marL="119063" indent="-111125" algn="l" defTabSz="914367" rtl="0" eaLnBrk="1" latinLnBrk="0" hangingPunct="1">
              <a:lnSpc>
                <a:spcPct val="100000"/>
              </a:lnSpc>
              <a:spcBef>
                <a:spcPts val="300"/>
              </a:spcBef>
              <a:buChar char="•"/>
              <a:tabLst/>
              <a:defRPr lang="en-US" sz="1050" kern="1200" spc="10" dirty="0" smtClean="0">
                <a:solidFill>
                  <a:schemeClr val="tx1"/>
                </a:solidFill>
                <a:latin typeface="Segoe UI"/>
                <a:ea typeface="+mn-ea"/>
                <a:cs typeface="Segoe UI"/>
              </a:defRPr>
            </a:lvl3pPr>
            <a:lvl4pPr>
              <a:lnSpc>
                <a:spcPct val="100000"/>
              </a:lnSpc>
              <a:defRPr sz="1000" b="0" i="0"/>
            </a:lvl4pPr>
            <a:lvl5pPr>
              <a:lnSpc>
                <a:spcPct val="100000"/>
              </a:lnSpc>
              <a:defRPr sz="1000" b="0" i="0"/>
            </a:lvl5pPr>
          </a:lstStyle>
          <a:p>
            <a:pPr marL="0" marR="60960" lvl="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Click to edit Master text styles</a:t>
            </a:r>
          </a:p>
          <a:p>
            <a:pPr marL="0" marR="60960" lvl="1"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Second level</a:t>
            </a:r>
          </a:p>
        </p:txBody>
      </p:sp>
    </p:spTree>
    <p:extLst>
      <p:ext uri="{BB962C8B-B14F-4D97-AF65-F5344CB8AC3E}">
        <p14:creationId xmlns:p14="http://schemas.microsoft.com/office/powerpoint/2010/main" val="4055303760"/>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Corner Title">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0F4DEE-290D-C547-8708-AD055940BC77}"/>
              </a:ext>
            </a:extLst>
          </p:cNvPr>
          <p:cNvSpPr>
            <a:spLocks noGrp="1"/>
          </p:cNvSpPr>
          <p:nvPr>
            <p:ph type="title"/>
          </p:nvPr>
        </p:nvSpPr>
        <p:spPr>
          <a:xfrm>
            <a:off x="381000" y="539608"/>
            <a:ext cx="2133600" cy="355240"/>
          </a:xfrm>
        </p:spPr>
        <p:txBody>
          <a:bodyPr anchor="t">
            <a:noAutofit/>
          </a:bodyPr>
          <a:lstStyle>
            <a:lvl1pPr algn="l" defTabSz="932742" rtl="0" eaLnBrk="1" latinLnBrk="0" hangingPunct="1">
              <a:lnSpc>
                <a:spcPct val="100000"/>
              </a:lnSpc>
              <a:spcBef>
                <a:spcPts val="100"/>
              </a:spcBef>
              <a:buNone/>
              <a:defRPr lang="en-US" sz="1200" b="1" i="0" kern="1200" spc="0" baseline="0" dirty="0">
                <a:solidFill>
                  <a:schemeClr val="tx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0631993"/>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7AB688-7CF9-439E-B743-32423AE4015A}"/>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0B051B9-3F6E-435C-94CE-94872947C4CA}"/>
              </a:ext>
            </a:extLst>
          </p:cNvPr>
          <p:cNvSpPr>
            <a:spLocks noGrp="1"/>
          </p:cNvSpPr>
          <p:nvPr>
            <p:ph type="title" hasCustomPrompt="1"/>
          </p:nvPr>
        </p:nvSpPr>
        <p:spPr>
          <a:xfrm>
            <a:off x="3771900" y="4180701"/>
            <a:ext cx="8038082" cy="553998"/>
          </a:xfrm>
        </p:spPr>
        <p:txBody>
          <a:bodyPr anchor="ctr"/>
          <a:lstStyle>
            <a:lvl1pPr>
              <a:defRPr>
                <a:solidFill>
                  <a:schemeClr val="tx1"/>
                </a:solidFill>
              </a:defRPr>
            </a:lvl1pPr>
          </a:lstStyle>
          <a:p>
            <a:r>
              <a:rPr lang="en-US"/>
              <a:t>Appendix</a:t>
            </a:r>
          </a:p>
        </p:txBody>
      </p:sp>
      <p:sp>
        <p:nvSpPr>
          <p:cNvPr id="4" name="object 5" descr="The line ">
            <a:extLst>
              <a:ext uri="{FF2B5EF4-FFF2-40B4-BE49-F238E27FC236}">
                <a16:creationId xmlns:a16="http://schemas.microsoft.com/office/drawing/2014/main" id="{EF4EA69A-5252-43A9-B03C-6F92DAFBA85F}"/>
              </a:ext>
              <a:ext uri="{C183D7F6-B498-43B3-948B-1728B52AA6E4}">
                <adec:decorative xmlns:adec="http://schemas.microsoft.com/office/drawing/2017/decorative" val="0"/>
              </a:ext>
            </a:extLst>
          </p:cNvPr>
          <p:cNvSpPr/>
          <p:nvPr userDrawn="1"/>
        </p:nvSpPr>
        <p:spPr>
          <a:xfrm>
            <a:off x="228600" y="4343400"/>
            <a:ext cx="32404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sz="2000">
              <a:solidFill>
                <a:srgbClr val="FFFFFF"/>
              </a:solidFill>
              <a:cs typeface="Segoe UI" pitchFamily="34" charset="0"/>
            </a:endParaRPr>
          </a:p>
        </p:txBody>
      </p:sp>
    </p:spTree>
    <p:extLst>
      <p:ext uri="{BB962C8B-B14F-4D97-AF65-F5344CB8AC3E}">
        <p14:creationId xmlns:p14="http://schemas.microsoft.com/office/powerpoint/2010/main" val="113628085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gnoff/End slide">
    <p:bg>
      <p:bgPr>
        <a:solidFill>
          <a:schemeClr val="tx1"/>
        </a:solidFill>
        <a:effectLst/>
      </p:bgPr>
    </p:bg>
    <p:spTree>
      <p:nvGrpSpPr>
        <p:cNvPr id="1" name=""/>
        <p:cNvGrpSpPr/>
        <p:nvPr/>
      </p:nvGrpSpPr>
      <p:grpSpPr>
        <a:xfrm>
          <a:off x="0" y="0"/>
          <a:ext cx="0" cy="0"/>
          <a:chOff x="0" y="0"/>
          <a:chExt cx="0" cy="0"/>
        </a:xfrm>
      </p:grpSpPr>
      <p:sp>
        <p:nvSpPr>
          <p:cNvPr id="9" name="object 5" descr="The line ">
            <a:extLst>
              <a:ext uri="{FF2B5EF4-FFF2-40B4-BE49-F238E27FC236}">
                <a16:creationId xmlns:a16="http://schemas.microsoft.com/office/drawing/2014/main" id="{6A378EBD-E5B4-A144-B609-1817629B412F}"/>
              </a:ext>
            </a:extLst>
          </p:cNvPr>
          <p:cNvSpPr/>
          <p:nvPr userDrawn="1"/>
        </p:nvSpPr>
        <p:spPr>
          <a:xfrm>
            <a:off x="0" y="3315973"/>
            <a:ext cx="31062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sz="2000">
              <a:solidFill>
                <a:srgbClr val="FFFFFF"/>
              </a:solidFill>
              <a:cs typeface="Segoe UI" pitchFamily="34" charset="0"/>
            </a:endParaRPr>
          </a:p>
        </p:txBody>
      </p:sp>
      <p:sp>
        <p:nvSpPr>
          <p:cNvPr id="5" name="object 3">
            <a:extLst>
              <a:ext uri="{FF2B5EF4-FFF2-40B4-BE49-F238E27FC236}">
                <a16:creationId xmlns:a16="http://schemas.microsoft.com/office/drawing/2014/main" id="{88B88553-FB25-E74A-B5AB-B835F0C76D10}"/>
              </a:ext>
            </a:extLst>
          </p:cNvPr>
          <p:cNvSpPr txBox="1"/>
          <p:nvPr userDrawn="1"/>
        </p:nvSpPr>
        <p:spPr>
          <a:xfrm>
            <a:off x="3323568" y="3146542"/>
            <a:ext cx="1141752" cy="567463"/>
          </a:xfrm>
          <a:prstGeom prst="rect">
            <a:avLst/>
          </a:prstGeom>
        </p:spPr>
        <p:txBody>
          <a:bodyPr vert="horz" wrap="square" lIns="0" tIns="13335" rIns="0" bIns="0" rtlCol="0" anchor="ctr">
            <a:spAutoFit/>
          </a:bodyPr>
          <a:lstStyle/>
          <a:p>
            <a:pPr marL="12700">
              <a:lnSpc>
                <a:spcPct val="100000"/>
              </a:lnSpc>
              <a:spcBef>
                <a:spcPts val="105"/>
              </a:spcBef>
            </a:pPr>
            <a:r>
              <a:rPr sz="1800" b="1" i="0" spc="10">
                <a:solidFill>
                  <a:srgbClr val="FFFFFF"/>
                </a:solidFill>
                <a:latin typeface="Segoe UI Semibold" panose="020B0502040204020203" pitchFamily="34" charset="0"/>
                <a:cs typeface="Segoe UI Semibold" panose="020B0502040204020203" pitchFamily="34" charset="0"/>
              </a:rPr>
              <a:t>Industry</a:t>
            </a:r>
            <a:r>
              <a:rPr sz="1800" b="1" i="0" spc="-3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Solutions</a:t>
            </a:r>
            <a:endParaRPr sz="1800" b="1" i="0">
              <a:latin typeface="Segoe UI Semibold" panose="020B0502040204020203" pitchFamily="34" charset="0"/>
              <a:cs typeface="Segoe UI Semibold" panose="020B0502040204020203" pitchFamily="34" charset="0"/>
            </a:endParaRPr>
          </a:p>
        </p:txBody>
      </p:sp>
      <p:sp>
        <p:nvSpPr>
          <p:cNvPr id="4" name="Text Placeholder 3">
            <a:extLst>
              <a:ext uri="{FF2B5EF4-FFF2-40B4-BE49-F238E27FC236}">
                <a16:creationId xmlns:a16="http://schemas.microsoft.com/office/drawing/2014/main" id="{382009CA-1A7A-4506-BB9E-F2A388361269}"/>
              </a:ext>
            </a:extLst>
          </p:cNvPr>
          <p:cNvSpPr>
            <a:spLocks noGrp="1"/>
          </p:cNvSpPr>
          <p:nvPr>
            <p:ph type="body" sz="quarter" idx="10"/>
          </p:nvPr>
        </p:nvSpPr>
        <p:spPr>
          <a:xfrm>
            <a:off x="4838700" y="3291774"/>
            <a:ext cx="3581399" cy="276999"/>
          </a:xfrm>
        </p:spPr>
        <p:txBody>
          <a:bodyPr anchor="ctr"/>
          <a:lstStyle>
            <a:lvl1pPr marL="0" indent="0">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0" name="Text Placeholder 3">
            <a:extLst>
              <a:ext uri="{FF2B5EF4-FFF2-40B4-BE49-F238E27FC236}">
                <a16:creationId xmlns:a16="http://schemas.microsoft.com/office/drawing/2014/main" id="{7FC8EDA0-0F3F-46F6-84EE-BC8F9B9146AB}"/>
              </a:ext>
            </a:extLst>
          </p:cNvPr>
          <p:cNvSpPr>
            <a:spLocks noGrp="1"/>
          </p:cNvSpPr>
          <p:nvPr>
            <p:ph type="body" sz="quarter" idx="11" hasCustomPrompt="1"/>
          </p:nvPr>
        </p:nvSpPr>
        <p:spPr>
          <a:xfrm>
            <a:off x="3323569" y="4382093"/>
            <a:ext cx="1515132" cy="215444"/>
          </a:xfrm>
        </p:spPr>
        <p:txBody>
          <a:bodyPr anchor="ctr"/>
          <a:lstStyle>
            <a:lvl1pPr marL="0" indent="0">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pic>
        <p:nvPicPr>
          <p:cNvPr id="8" name="object 4" descr="Microsoft logo white text version">
            <a:extLst>
              <a:ext uri="{FF2B5EF4-FFF2-40B4-BE49-F238E27FC236}">
                <a16:creationId xmlns:a16="http://schemas.microsoft.com/office/drawing/2014/main" id="{81433FD3-DE6E-8E46-A694-7E52D07A1AA7}"/>
              </a:ext>
            </a:extLst>
          </p:cNvPr>
          <p:cNvPicPr/>
          <p:nvPr userDrawn="1"/>
        </p:nvPicPr>
        <p:blipFill>
          <a:blip r:embed="rId2" cstate="print"/>
          <a:stretch>
            <a:fillRect/>
          </a:stretch>
        </p:blipFill>
        <p:spPr>
          <a:xfrm>
            <a:off x="8831988" y="2710383"/>
            <a:ext cx="2979012" cy="1439780"/>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EF815191-7FF0-4B7C-BA85-4C0DFFC9FF2E}"/>
              </a:ext>
            </a:extLst>
          </p:cNvPr>
          <p:cNvSpPr txBox="1">
            <a:spLocks noChangeArrowheads="1"/>
          </p:cNvSpPr>
          <p:nvPr userDrawn="1"/>
        </p:nvSpPr>
        <p:spPr bwMode="blackWhite">
          <a:xfrm>
            <a:off x="3810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0181761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208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4"/>
          <a:srcRect l="32559" r="10791"/>
          <a:stretch/>
        </p:blipFill>
        <p:spPr bwMode="ltGray">
          <a:xfrm>
            <a:off x="5334000" y="0"/>
            <a:ext cx="6858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33B31DE1-71C5-413A-AC38-A629ACAE32BD}"/>
              </a:ext>
            </a:extLst>
          </p:cNvPr>
          <p:cNvPicPr>
            <a:picLocks noChangeAspect="1"/>
          </p:cNvPicPr>
          <p:nvPr userDrawn="1"/>
        </p:nvPicPr>
        <p:blipFill rotWithShape="1">
          <a:blip r:embed="rId5"/>
          <a:srcRect t="46289"/>
          <a:stretch/>
        </p:blipFill>
        <p:spPr>
          <a:xfrm>
            <a:off x="261907" y="5873881"/>
            <a:ext cx="2998363" cy="967176"/>
          </a:xfrm>
          <a:prstGeom prst="rect">
            <a:avLst/>
          </a:prstGeom>
        </p:spPr>
      </p:pic>
    </p:spTree>
    <p:extLst>
      <p:ext uri="{BB962C8B-B14F-4D97-AF65-F5344CB8AC3E}">
        <p14:creationId xmlns:p14="http://schemas.microsoft.com/office/powerpoint/2010/main" val="95735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quar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4"/>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67042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81000" y="1434370"/>
            <a:ext cx="114293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Shape 5">
            <a:extLst>
              <a:ext uri="{FF2B5EF4-FFF2-40B4-BE49-F238E27FC236}">
                <a16:creationId xmlns:a16="http://schemas.microsoft.com/office/drawing/2014/main" id="{96106BD7-CFFB-4D82-AC7B-1F642E1BEF06}"/>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80587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63FFC837-A7E0-41DF-9D51-245722FD5329}"/>
              </a:ext>
            </a:extLst>
          </p:cNvPr>
          <p:cNvPicPr>
            <a:picLocks noChangeAspect="1"/>
          </p:cNvPicPr>
          <p:nvPr userDrawn="1"/>
        </p:nvPicPr>
        <p:blipFill rotWithShape="1">
          <a:blip r:embed="rId4"/>
          <a:srcRect t="45268"/>
          <a:stretch/>
        </p:blipFill>
        <p:spPr>
          <a:xfrm>
            <a:off x="245578" y="5839867"/>
            <a:ext cx="2999421" cy="1035203"/>
          </a:xfrm>
          <a:prstGeom prst="rect">
            <a:avLst/>
          </a:prstGeom>
        </p:spPr>
      </p:pic>
    </p:spTree>
    <p:extLst>
      <p:ext uri="{BB962C8B-B14F-4D97-AF65-F5344CB8AC3E}">
        <p14:creationId xmlns:p14="http://schemas.microsoft.com/office/powerpoint/2010/main" val="3984057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838952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2" name="Picture 1" descr="A close up of a logo&#10;&#10;Description automatically generated">
            <a:extLst>
              <a:ext uri="{FF2B5EF4-FFF2-40B4-BE49-F238E27FC236}">
                <a16:creationId xmlns:a16="http://schemas.microsoft.com/office/drawing/2014/main" id="{17D8C11C-212B-4423-9B37-5B258EE78395}"/>
              </a:ext>
            </a:extLst>
          </p:cNvPr>
          <p:cNvPicPr>
            <a:picLocks noChangeAspect="1"/>
          </p:cNvPicPr>
          <p:nvPr userDrawn="1"/>
        </p:nvPicPr>
        <p:blipFill rotWithShape="1">
          <a:blip r:embed="rId4"/>
          <a:srcRect t="46289"/>
          <a:stretch/>
        </p:blipFill>
        <p:spPr>
          <a:xfrm>
            <a:off x="261907" y="5873881"/>
            <a:ext cx="2998363" cy="967176"/>
          </a:xfrm>
          <a:prstGeom prst="rect">
            <a:avLst/>
          </a:prstGeom>
        </p:spPr>
      </p:pic>
    </p:spTree>
    <p:extLst>
      <p:ext uri="{BB962C8B-B14F-4D97-AF65-F5344CB8AC3E}">
        <p14:creationId xmlns:p14="http://schemas.microsoft.com/office/powerpoint/2010/main" val="3848986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9576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0897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81727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215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533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648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27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image layou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1EAD72-937F-4BB4-A7B7-BBD312910F4C}"/>
              </a:ext>
              <a:ext uri="{C183D7F6-B498-43B3-948B-1728B52AA6E4}">
                <adec:decorative xmlns:adec="http://schemas.microsoft.com/office/drawing/2017/decorative" val="1"/>
              </a:ext>
            </a:extLst>
          </p:cNvPr>
          <p:cNvSpPr/>
          <p:nvPr userDrawn="1"/>
        </p:nvSpPr>
        <p:spPr bwMode="auto">
          <a:xfrm>
            <a:off x="0" y="0"/>
            <a:ext cx="1219200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385064" y="457201"/>
            <a:ext cx="3386836" cy="1562100"/>
          </a:xfrm>
        </p:spPr>
        <p:txBody>
          <a:bodyPr/>
          <a:lstStyle>
            <a:lvl1pPr algn="r">
              <a:defRPr/>
            </a:lvl1pPr>
          </a:lstStyle>
          <a:p>
            <a:r>
              <a:rPr lang="en-US"/>
              <a:t>Click to edit Master title style</a:t>
            </a:r>
          </a:p>
        </p:txBody>
      </p:sp>
      <p:cxnSp>
        <p:nvCxnSpPr>
          <p:cNvPr id="8" name="Straight Connector 7">
            <a:extLst>
              <a:ext uri="{FF2B5EF4-FFF2-40B4-BE49-F238E27FC236}">
                <a16:creationId xmlns:a16="http://schemas.microsoft.com/office/drawing/2014/main" id="{F968E8FA-1D02-4504-B877-3D958D76C3E7}"/>
              </a:ext>
              <a:ext uri="{C183D7F6-B498-43B3-948B-1728B52AA6E4}">
                <adec:decorative xmlns:adec="http://schemas.microsoft.com/office/drawing/2017/decorative" val="1"/>
              </a:ext>
            </a:extLst>
          </p:cNvPr>
          <p:cNvCxnSpPr>
            <a:cxnSpLocks/>
          </p:cNvCxnSpPr>
          <p:nvPr userDrawn="1"/>
        </p:nvCxnSpPr>
        <p:spPr>
          <a:xfrm>
            <a:off x="4305300" y="457201"/>
            <a:ext cx="0" cy="1562099"/>
          </a:xfrm>
          <a:prstGeom prst="line">
            <a:avLst/>
          </a:prstGeom>
          <a:ln w="25400" cap="sq">
            <a:gradFill flip="none" rotWithShape="1">
              <a:gsLst>
                <a:gs pos="60000">
                  <a:srgbClr val="61C5BE"/>
                </a:gs>
                <a:gs pos="29000">
                  <a:srgbClr val="FFF200"/>
                </a:gs>
                <a:gs pos="100000">
                  <a:schemeClr val="accent5"/>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838700" y="457200"/>
            <a:ext cx="6971600" cy="1562100"/>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3" name="Picture Placeholder 2">
            <a:extLst>
              <a:ext uri="{FF2B5EF4-FFF2-40B4-BE49-F238E27FC236}">
                <a16:creationId xmlns:a16="http://schemas.microsoft.com/office/drawing/2014/main" id="{4CC3B8FF-BB2D-4B81-B0D3-824E6FD7A046}"/>
              </a:ext>
            </a:extLst>
          </p:cNvPr>
          <p:cNvSpPr>
            <a:spLocks noGrp="1"/>
          </p:cNvSpPr>
          <p:nvPr>
            <p:ph type="pic" sz="quarter" idx="11"/>
          </p:nvPr>
        </p:nvSpPr>
        <p:spPr>
          <a:xfrm>
            <a:off x="0" y="2501900"/>
            <a:ext cx="12188825" cy="4127499"/>
          </a:xfrm>
        </p:spPr>
        <p:txBody>
          <a:bodyPr anchor="ctr">
            <a:noAutofit/>
          </a:bodyPr>
          <a:lstStyle>
            <a:lvl1pPr marL="0" indent="0" algn="ctr">
              <a:buNone/>
              <a:defRPr/>
            </a:lvl1pPr>
          </a:lstStyle>
          <a:p>
            <a:r>
              <a:rPr lang="en-US"/>
              <a:t>Click icon to add picture</a:t>
            </a:r>
          </a:p>
        </p:txBody>
      </p:sp>
      <p:sp>
        <p:nvSpPr>
          <p:cNvPr id="9" name="Freeform: Shape 8">
            <a:extLst>
              <a:ext uri="{FF2B5EF4-FFF2-40B4-BE49-F238E27FC236}">
                <a16:creationId xmlns:a16="http://schemas.microsoft.com/office/drawing/2014/main" id="{AFAFECC9-6252-422F-B98C-A85C20BACD7A}"/>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025322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30675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8058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00883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0527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68774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21615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35222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7414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67131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4231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image" Target="../media/image1.emf"/><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theme" Target="../theme/theme2.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8" Type="http://schemas.openxmlformats.org/officeDocument/2006/relationships/slideLayout" Target="../slideLayouts/slideLayout85.xml"/><Relationship Id="rId3"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image" Target="../media/image1.emf"/><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theme" Target="../theme/theme3.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8" Type="http://schemas.openxmlformats.org/officeDocument/2006/relationships/slideLayout" Target="../slideLayouts/slideLayout121.xml"/><Relationship Id="rId3"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image" Target="../media/image1.emf"/><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theme" Target="../theme/theme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9" Type="http://schemas.openxmlformats.org/officeDocument/2006/relationships/slideLayout" Target="../slideLayouts/slideLayout214.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slideLayout" Target="../slideLayouts/slideLayout217.xml"/><Relationship Id="rId47" Type="http://schemas.openxmlformats.org/officeDocument/2006/relationships/image" Target="../media/image1.emf"/><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45" Type="http://schemas.openxmlformats.org/officeDocument/2006/relationships/slideLayout" Target="../slideLayouts/slideLayout220.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43" Type="http://schemas.openxmlformats.org/officeDocument/2006/relationships/slideLayout" Target="../slideLayouts/slideLayout218.xml"/><Relationship Id="rId8" Type="http://schemas.openxmlformats.org/officeDocument/2006/relationships/slideLayout" Target="../slideLayouts/slideLayout183.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46" Type="http://schemas.openxmlformats.org/officeDocument/2006/relationships/theme" Target="../theme/theme5.xml"/><Relationship Id="rId20" Type="http://schemas.openxmlformats.org/officeDocument/2006/relationships/slideLayout" Target="../slideLayouts/slideLayout195.xml"/><Relationship Id="rId41"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60000">
              <a:srgbClr val="61C5BE"/>
            </a:gs>
            <a:gs pos="30000">
              <a:srgbClr val="FFF200"/>
            </a:gs>
            <a:gs pos="99000">
              <a:schemeClr val="accent5"/>
            </a:gs>
          </a:gsLst>
          <a:lin ang="0" scaled="0"/>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385064" y="457200"/>
            <a:ext cx="11424918"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381001" y="1435503"/>
            <a:ext cx="11424918" cy="166404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78715725"/>
      </p:ext>
    </p:extLst>
  </p:cSld>
  <p:clrMap bg1="lt1" tx1="dk1" bg2="lt2" tx2="dk2" accent1="accent1" accent2="accent2" accent3="accent3" accent4="accent4" accent5="accent5" accent6="accent6" hlink="hlink" folHlink="folHlink"/>
  <p:sldLayoutIdLst>
    <p:sldLayoutId id="2147485173" r:id="rId1"/>
    <p:sldLayoutId id="2147485174"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 id="2147485070" r:id="rId12"/>
    <p:sldLayoutId id="2147485071" r:id="rId13"/>
    <p:sldLayoutId id="2147485072" r:id="rId14"/>
    <p:sldLayoutId id="2147485073" r:id="rId15"/>
    <p:sldLayoutId id="2147485074" r:id="rId16"/>
    <p:sldLayoutId id="2147485075" r:id="rId17"/>
    <p:sldLayoutId id="2147485076" r:id="rId18"/>
    <p:sldLayoutId id="2147485077" r:id="rId19"/>
    <p:sldLayoutId id="2147485078" r:id="rId20"/>
    <p:sldLayoutId id="2147485079" r:id="rId21"/>
    <p:sldLayoutId id="2147485080" r:id="rId22"/>
    <p:sldLayoutId id="2147485081" r:id="rId23"/>
    <p:sldLayoutId id="2147485082" r:id="rId24"/>
    <p:sldLayoutId id="2147485083" r:id="rId25"/>
    <p:sldLayoutId id="2147485084" r:id="rId26"/>
    <p:sldLayoutId id="2147485085" r:id="rId27"/>
    <p:sldLayoutId id="2147485086" r:id="rId28"/>
    <p:sldLayoutId id="2147485087" r:id="rId29"/>
    <p:sldLayoutId id="2147485088" r:id="rId30"/>
    <p:sldLayoutId id="2147485089" r:id="rId31"/>
    <p:sldLayoutId id="2147485090" r:id="rId32"/>
    <p:sldLayoutId id="2147485091" r:id="rId33"/>
    <p:sldLayoutId id="2147485092" r:id="rId34"/>
    <p:sldLayoutId id="2147485093" r:id="rId35"/>
    <p:sldLayoutId id="2147485094" r:id="rId36"/>
    <p:sldLayoutId id="2147485095" r:id="rId37"/>
    <p:sldLayoutId id="2147485096" r:id="rId38"/>
    <p:sldLayoutId id="2147485097" r:id="rId39"/>
    <p:sldLayoutId id="2147485098" r:id="rId40"/>
    <p:sldLayoutId id="2147485099" r:id="rId41"/>
    <p:sldLayoutId id="2147485100" r:id="rId42"/>
    <p:sldLayoutId id="2147485101" r:id="rId43"/>
    <p:sldLayoutId id="2147485102" r:id="rId44"/>
    <p:sldLayoutId id="2147485103" r:id="rId45"/>
    <p:sldLayoutId id="2147485104" r:id="rId46"/>
    <p:sldLayoutId id="2147485105" r:id="rId47"/>
    <p:sldLayoutId id="2147485106" r:id="rId48"/>
    <p:sldLayoutId id="2147485107" r:id="rId49"/>
    <p:sldLayoutId id="2147485108" r:id="rId50"/>
    <p:sldLayoutId id="2147485109" r:id="rId51"/>
    <p:sldLayoutId id="2147485110" r:id="rId52"/>
    <p:sldLayoutId id="2147485111" r:id="rId53"/>
    <p:sldLayoutId id="2147485112" r:id="rId54"/>
    <p:sldLayoutId id="2147485113" r:id="rId55"/>
    <p:sldLayoutId id="2147485114" r:id="rId56"/>
    <p:sldLayoutId id="2147485115" r:id="rId57"/>
    <p:sldLayoutId id="2147485116" r:id="rId58"/>
    <p:sldLayoutId id="2147485117" r:id="rId59"/>
    <p:sldLayoutId id="2147485118" r:id="rId60"/>
    <p:sldLayoutId id="2147485119" r:id="rId61"/>
    <p:sldLayoutId id="2147485120" r:id="rId62"/>
    <p:sldLayoutId id="2147485121" r:id="rId63"/>
    <p:sldLayoutId id="2147485122" r:id="rId64"/>
    <p:sldLayoutId id="2147485123" r:id="rId65"/>
    <p:sldLayoutId id="2147485124" r:id="rId66"/>
    <p:sldLayoutId id="2147485125" r:id="rId67"/>
    <p:sldLayoutId id="2147485126" r:id="rId68"/>
    <p:sldLayoutId id="2147485127" r:id="rId69"/>
    <p:sldLayoutId id="2147485128" r:id="rId70"/>
    <p:sldLayoutId id="2147485129" r:id="rId71"/>
    <p:sldLayoutId id="2147485130" r:id="rId72"/>
    <p:sldLayoutId id="2147485131" r:id="rId73"/>
    <p:sldLayoutId id="2147485132" r:id="rId74"/>
    <p:sldLayoutId id="2147485133" r:id="rId75"/>
    <p:sldLayoutId id="2147485134" r:id="rId76"/>
    <p:sldLayoutId id="2147485135" r:id="rId7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339725" marR="0" indent="-339725"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40">
          <p15:clr>
            <a:srgbClr val="C35EA4"/>
          </p15:clr>
        </p15:guide>
        <p15:guide id="17" pos="7440">
          <p15:clr>
            <a:srgbClr val="C35EA4"/>
          </p15:clr>
        </p15:guide>
        <p15:guide id="25" orient="horz" pos="369">
          <p15:clr>
            <a:srgbClr val="C35EA4"/>
          </p15:clr>
        </p15:guide>
        <p15:guide id="26" orient="horz" pos="3949">
          <p15:clr>
            <a:srgbClr val="C35EA4"/>
          </p15:clr>
        </p15:guide>
        <p15:guide id="27" orient="horz" pos="2160">
          <p15:clr>
            <a:srgbClr val="5ACBF0"/>
          </p15:clr>
        </p15:guide>
        <p15:guide id="28" pos="144">
          <p15:clr>
            <a:srgbClr val="A4A3A4"/>
          </p15:clr>
        </p15:guide>
        <p15:guide id="29" orient="horz" pos="144">
          <p15:clr>
            <a:srgbClr val="A4A3A4"/>
          </p15:clr>
        </p15:guide>
        <p15:guide id="30" pos="7536">
          <p15:clr>
            <a:srgbClr val="A4A3A4"/>
          </p15:clr>
        </p15:guide>
        <p15:guide id="31" pos="1584">
          <p15:clr>
            <a:srgbClr val="C35EA4"/>
          </p15:clr>
        </p15:guide>
        <p15:guide id="32" pos="1704">
          <p15:clr>
            <a:srgbClr val="C35EA4"/>
          </p15:clr>
        </p15:guide>
        <p15:guide id="33" pos="3048">
          <p15:clr>
            <a:srgbClr val="C35EA4"/>
          </p15:clr>
        </p15:guide>
        <p15:guide id="34" pos="3168">
          <p15:clr>
            <a:srgbClr val="C35EA4"/>
          </p15:clr>
        </p15:guide>
        <p15:guide id="35" pos="4512">
          <p15:clr>
            <a:srgbClr val="C35EA4"/>
          </p15:clr>
        </p15:guide>
        <p15:guide id="36" pos="4632">
          <p15:clr>
            <a:srgbClr val="C35EA4"/>
          </p15:clr>
        </p15:guide>
        <p15:guide id="37" pos="5976">
          <p15:clr>
            <a:srgbClr val="C35EA4"/>
          </p15:clr>
        </p15:guide>
        <p15:guide id="38" pos="6096">
          <p15:clr>
            <a:srgbClr val="C35EA4"/>
          </p15:clr>
        </p15:guide>
        <p15:guide id="39" pos="3840">
          <p15:clr>
            <a:srgbClr val="5ACBF0"/>
          </p15:clr>
        </p15:guide>
        <p15:guide id="40" pos="5304">
          <p15:clr>
            <a:srgbClr val="5ACBF0"/>
          </p15:clr>
        </p15:guide>
        <p15:guide id="41" pos="6768">
          <p15:clr>
            <a:srgbClr val="5ACBF0"/>
          </p15:clr>
        </p15:guide>
        <p15:guide id="42" pos="2376">
          <p15:clr>
            <a:srgbClr val="5ACBF0"/>
          </p15:clr>
        </p15:guide>
        <p15:guide id="43" pos="912">
          <p15:clr>
            <a:srgbClr val="5ACBF0"/>
          </p15:clr>
        </p15:guide>
        <p15:guide id="44" orient="horz" pos="1440">
          <p15:clr>
            <a:srgbClr val="5ACBF0"/>
          </p15:clr>
        </p15:guide>
        <p15:guide id="45" orient="horz" pos="720">
          <p15:clr>
            <a:srgbClr val="5ACBF0"/>
          </p15:clr>
        </p15:guide>
        <p15:guide id="46" orient="horz" pos="2880">
          <p15:clr>
            <a:srgbClr val="5ACBF0"/>
          </p15:clr>
        </p15:guide>
        <p15:guide id="47" orient="horz" pos="3600">
          <p15:clr>
            <a:srgbClr val="5ACBF0"/>
          </p15:clr>
        </p15:guide>
        <p15:guide id="48" orient="horz" pos="417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25603190"/>
      </p:ext>
    </p:extLst>
  </p:cSld>
  <p:clrMap bg1="lt1" tx1="dk1" bg2="lt2" tx2="dk2" accent1="accent1" accent2="accent2" accent3="accent3" accent4="accent4" accent5="accent5" accent6="accent6" hlink="hlink" folHlink="folHlink"/>
  <p:sldLayoutIdLst>
    <p:sldLayoutId id="2147485137" r:id="rId1"/>
    <p:sldLayoutId id="2147485138" r:id="rId2"/>
    <p:sldLayoutId id="2147485139" r:id="rId3"/>
    <p:sldLayoutId id="2147485140" r:id="rId4"/>
    <p:sldLayoutId id="2147485141" r:id="rId5"/>
    <p:sldLayoutId id="2147485142" r:id="rId6"/>
    <p:sldLayoutId id="2147485143" r:id="rId7"/>
    <p:sldLayoutId id="2147485144" r:id="rId8"/>
    <p:sldLayoutId id="2147485145" r:id="rId9"/>
    <p:sldLayoutId id="2147485146" r:id="rId10"/>
    <p:sldLayoutId id="2147485147" r:id="rId11"/>
    <p:sldLayoutId id="2147485148" r:id="rId12"/>
    <p:sldLayoutId id="2147485149" r:id="rId13"/>
    <p:sldLayoutId id="2147485150" r:id="rId14"/>
    <p:sldLayoutId id="2147485151" r:id="rId15"/>
    <p:sldLayoutId id="2147485152" r:id="rId16"/>
    <p:sldLayoutId id="2147485153" r:id="rId17"/>
    <p:sldLayoutId id="2147485154" r:id="rId18"/>
    <p:sldLayoutId id="2147485155" r:id="rId19"/>
    <p:sldLayoutId id="2147485156" r:id="rId20"/>
    <p:sldLayoutId id="2147485157" r:id="rId21"/>
    <p:sldLayoutId id="2147485158" r:id="rId22"/>
    <p:sldLayoutId id="2147485159" r:id="rId23"/>
    <p:sldLayoutId id="2147485160" r:id="rId24"/>
    <p:sldLayoutId id="2147485161" r:id="rId25"/>
    <p:sldLayoutId id="2147485162" r:id="rId26"/>
    <p:sldLayoutId id="2147485163" r:id="rId27"/>
    <p:sldLayoutId id="2147485164" r:id="rId28"/>
    <p:sldLayoutId id="2147485165" r:id="rId29"/>
    <p:sldLayoutId id="2147485166" r:id="rId30"/>
    <p:sldLayoutId id="2147485167" r:id="rId31"/>
    <p:sldLayoutId id="2147485168" r:id="rId32"/>
    <p:sldLayoutId id="2147485169" r:id="rId33"/>
    <p:sldLayoutId id="2147485170" r:id="rId34"/>
    <p:sldLayoutId id="2147485171" r:id="rId35"/>
    <p:sldLayoutId id="2147485172" r:id="rId3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7689159"/>
      </p:ext>
    </p:extLst>
  </p:cSld>
  <p:clrMap bg1="lt1" tx1="dk1" bg2="lt2" tx2="dk2" accent1="accent1" accent2="accent2" accent3="accent3" accent4="accent4" accent5="accent5" accent6="accent6" hlink="hlink" folHlink="folHlink"/>
  <p:sldLayoutIdLst>
    <p:sldLayoutId id="2147485176" r:id="rId1"/>
    <p:sldLayoutId id="2147485177" r:id="rId2"/>
    <p:sldLayoutId id="2147485178" r:id="rId3"/>
    <p:sldLayoutId id="2147485179" r:id="rId4"/>
    <p:sldLayoutId id="2147485180" r:id="rId5"/>
    <p:sldLayoutId id="2147485181" r:id="rId6"/>
    <p:sldLayoutId id="2147485182" r:id="rId7"/>
    <p:sldLayoutId id="2147485183" r:id="rId8"/>
    <p:sldLayoutId id="2147485184" r:id="rId9"/>
    <p:sldLayoutId id="2147485185" r:id="rId10"/>
    <p:sldLayoutId id="2147485186" r:id="rId11"/>
    <p:sldLayoutId id="2147485187" r:id="rId12"/>
    <p:sldLayoutId id="2147485188" r:id="rId13"/>
    <p:sldLayoutId id="2147485189" r:id="rId14"/>
    <p:sldLayoutId id="2147485190" r:id="rId15"/>
    <p:sldLayoutId id="2147485191" r:id="rId16"/>
    <p:sldLayoutId id="2147485192" r:id="rId17"/>
    <p:sldLayoutId id="2147485193" r:id="rId18"/>
    <p:sldLayoutId id="2147485194" r:id="rId19"/>
    <p:sldLayoutId id="2147485195" r:id="rId20"/>
    <p:sldLayoutId id="2147485196" r:id="rId21"/>
    <p:sldLayoutId id="2147485197" r:id="rId22"/>
    <p:sldLayoutId id="2147485198" r:id="rId23"/>
    <p:sldLayoutId id="2147485199" r:id="rId24"/>
    <p:sldLayoutId id="2147485200" r:id="rId25"/>
    <p:sldLayoutId id="2147485201" r:id="rId26"/>
    <p:sldLayoutId id="2147485202" r:id="rId27"/>
    <p:sldLayoutId id="2147485203" r:id="rId28"/>
    <p:sldLayoutId id="2147485204" r:id="rId29"/>
    <p:sldLayoutId id="2147485205" r:id="rId30"/>
    <p:sldLayoutId id="2147485206" r:id="rId31"/>
    <p:sldLayoutId id="2147485207" r:id="rId32"/>
    <p:sldLayoutId id="2147485208" r:id="rId33"/>
    <p:sldLayoutId id="2147485209" r:id="rId34"/>
    <p:sldLayoutId id="2147485210" r:id="rId35"/>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9"/>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828605352"/>
      </p:ext>
    </p:extLst>
  </p:cSld>
  <p:clrMap bg1="dk1" tx1="lt1" bg2="dk2" tx2="lt2" accent1="accent1" accent2="accent2" accent3="accent3" accent4="accent4" accent5="accent5" accent6="accent6" hlink="hlink" folHlink="folHlink"/>
  <p:sldLayoutIdLst>
    <p:sldLayoutId id="2147485212" r:id="rId1"/>
    <p:sldLayoutId id="2147485213" r:id="rId2"/>
    <p:sldLayoutId id="2147485214" r:id="rId3"/>
    <p:sldLayoutId id="2147485215" r:id="rId4"/>
    <p:sldLayoutId id="2147485216" r:id="rId5"/>
    <p:sldLayoutId id="2147485217" r:id="rId6"/>
    <p:sldLayoutId id="2147485218" r:id="rId7"/>
    <p:sldLayoutId id="2147485219" r:id="rId8"/>
    <p:sldLayoutId id="2147485220" r:id="rId9"/>
    <p:sldLayoutId id="2147485221" r:id="rId10"/>
    <p:sldLayoutId id="2147485222" r:id="rId11"/>
    <p:sldLayoutId id="2147485223" r:id="rId12"/>
    <p:sldLayoutId id="2147485224" r:id="rId13"/>
    <p:sldLayoutId id="2147485225" r:id="rId14"/>
    <p:sldLayoutId id="2147485226" r:id="rId15"/>
    <p:sldLayoutId id="2147485227" r:id="rId16"/>
    <p:sldLayoutId id="2147485228" r:id="rId17"/>
    <p:sldLayoutId id="2147485229" r:id="rId18"/>
    <p:sldLayoutId id="2147485230" r:id="rId19"/>
    <p:sldLayoutId id="2147485231" r:id="rId20"/>
    <p:sldLayoutId id="2147485232" r:id="rId21"/>
    <p:sldLayoutId id="2147485233" r:id="rId22"/>
    <p:sldLayoutId id="2147485234" r:id="rId23"/>
    <p:sldLayoutId id="2147485235" r:id="rId24"/>
    <p:sldLayoutId id="2147485236" r:id="rId25"/>
    <p:sldLayoutId id="2147485237" r:id="rId26"/>
    <p:sldLayoutId id="2147485238" r:id="rId27"/>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06330815"/>
      </p:ext>
    </p:extLst>
  </p:cSld>
  <p:clrMap bg1="dk1" tx1="lt1" bg2="dk2" tx2="lt2" accent1="accent1" accent2="accent2" accent3="accent3" accent4="accent4" accent5="accent5" accent6="accent6" hlink="hlink" folHlink="folHlink"/>
  <p:sldLayoutIdLst>
    <p:sldLayoutId id="2147485240" r:id="rId1"/>
    <p:sldLayoutId id="2147485241" r:id="rId2"/>
    <p:sldLayoutId id="2147485242" r:id="rId3"/>
    <p:sldLayoutId id="2147485243" r:id="rId4"/>
    <p:sldLayoutId id="2147485244" r:id="rId5"/>
    <p:sldLayoutId id="2147485245" r:id="rId6"/>
    <p:sldLayoutId id="2147485246" r:id="rId7"/>
    <p:sldLayoutId id="2147485247" r:id="rId8"/>
    <p:sldLayoutId id="2147485248" r:id="rId9"/>
    <p:sldLayoutId id="2147485249" r:id="rId10"/>
    <p:sldLayoutId id="2147485250" r:id="rId11"/>
    <p:sldLayoutId id="2147485251" r:id="rId12"/>
    <p:sldLayoutId id="2147485252" r:id="rId13"/>
    <p:sldLayoutId id="2147485253" r:id="rId14"/>
    <p:sldLayoutId id="2147485254" r:id="rId15"/>
    <p:sldLayoutId id="2147485255" r:id="rId16"/>
    <p:sldLayoutId id="2147485256" r:id="rId17"/>
    <p:sldLayoutId id="2147485257" r:id="rId18"/>
    <p:sldLayoutId id="2147485258" r:id="rId19"/>
    <p:sldLayoutId id="2147485259" r:id="rId20"/>
    <p:sldLayoutId id="2147485260" r:id="rId21"/>
    <p:sldLayoutId id="2147485261" r:id="rId22"/>
    <p:sldLayoutId id="2147485262" r:id="rId23"/>
    <p:sldLayoutId id="2147485263" r:id="rId24"/>
    <p:sldLayoutId id="2147485264" r:id="rId25"/>
    <p:sldLayoutId id="2147485265" r:id="rId26"/>
    <p:sldLayoutId id="2147485266" r:id="rId27"/>
    <p:sldLayoutId id="2147485267" r:id="rId28"/>
    <p:sldLayoutId id="2147485268" r:id="rId29"/>
    <p:sldLayoutId id="2147485269" r:id="rId30"/>
    <p:sldLayoutId id="2147485270" r:id="rId31"/>
    <p:sldLayoutId id="2147485271" r:id="rId32"/>
    <p:sldLayoutId id="2147485272" r:id="rId33"/>
    <p:sldLayoutId id="2147485273" r:id="rId34"/>
    <p:sldLayoutId id="2147485274" r:id="rId35"/>
    <p:sldLayoutId id="2147485275" r:id="rId36"/>
    <p:sldLayoutId id="2147485276" r:id="rId37"/>
    <p:sldLayoutId id="2147485277" r:id="rId38"/>
    <p:sldLayoutId id="2147485278" r:id="rId39"/>
    <p:sldLayoutId id="2147485279" r:id="rId40"/>
    <p:sldLayoutId id="2147485280" r:id="rId41"/>
    <p:sldLayoutId id="2147485283" r:id="rId42"/>
    <p:sldLayoutId id="2147485286" r:id="rId43"/>
    <p:sldLayoutId id="2147485287" r:id="rId44"/>
    <p:sldLayoutId id="2147485288"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8.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8.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8.xml"/></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8.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8.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8.xml"/></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7.xml"/></Relationships>
</file>

<file path=ppt/slides/_rels/slide18.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sv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19.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66.png"/><Relationship Id="rId12" Type="http://schemas.openxmlformats.org/officeDocument/2006/relationships/image" Target="../media/image69.png"/><Relationship Id="rId17" Type="http://schemas.openxmlformats.org/officeDocument/2006/relationships/image" Target="../media/image82.svg"/><Relationship Id="rId2" Type="http://schemas.openxmlformats.org/officeDocument/2006/relationships/notesSlide" Target="../notesSlides/notesSlide5.xml"/><Relationship Id="rId16" Type="http://schemas.openxmlformats.org/officeDocument/2006/relationships/image" Target="../media/image81.png"/><Relationship Id="rId1" Type="http://schemas.openxmlformats.org/officeDocument/2006/relationships/slideLayout" Target="../slideLayouts/slideLayout218.xml"/><Relationship Id="rId6" Type="http://schemas.openxmlformats.org/officeDocument/2006/relationships/image" Target="../media/image78.svg"/><Relationship Id="rId11" Type="http://schemas.openxmlformats.org/officeDocument/2006/relationships/image" Target="../media/image79.png"/><Relationship Id="rId5" Type="http://schemas.openxmlformats.org/officeDocument/2006/relationships/image" Target="../media/image77.png"/><Relationship Id="rId15" Type="http://schemas.openxmlformats.org/officeDocument/2006/relationships/image" Target="../media/image72.svg"/><Relationship Id="rId10" Type="http://schemas.openxmlformats.org/officeDocument/2006/relationships/image" Target="../media/image70.png"/><Relationship Id="rId4" Type="http://schemas.openxmlformats.org/officeDocument/2006/relationships/image" Target="../media/image76.svg"/><Relationship Id="rId9" Type="http://schemas.openxmlformats.org/officeDocument/2006/relationships/image" Target="../media/image68.png"/><Relationship Id="rId1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5.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pulse/peeling-back-layers-understanding-multi-faceted-approach-araujo/?trackingId=lmMOcE7q5HajZ3XL5wUzog%3D%3D" TargetMode="External"/><Relationship Id="rId2" Type="http://schemas.openxmlformats.org/officeDocument/2006/relationships/image" Target="../media/image84.png"/><Relationship Id="rId1" Type="http://schemas.openxmlformats.org/officeDocument/2006/relationships/slideLayout" Target="../slideLayouts/slideLayout179.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ssp=1&amp;darkschemeovr=0&amp;setlang=en-US&amp;safesearch=moderate" TargetMode="External"/><Relationship Id="rId2" Type="http://schemas.openxmlformats.org/officeDocument/2006/relationships/image" Target="../media/image85.png"/><Relationship Id="rId1" Type="http://schemas.openxmlformats.org/officeDocument/2006/relationships/slideLayout" Target="../slideLayouts/slideLayout179.xml"/><Relationship Id="rId4" Type="http://schemas.openxmlformats.org/officeDocument/2006/relationships/hyperlink" Target="https://aka.ms/oai/additionalusecas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7.xml"/></Relationships>
</file>

<file path=ppt/slides/_rels/slide2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80.xml"/></Relationships>
</file>

<file path=ppt/slides/_rels/slide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85.xml"/><Relationship Id="rId6" Type="http://schemas.openxmlformats.org/officeDocument/2006/relationships/image" Target="../media/image52.png"/><Relationship Id="rId5" Type="http://schemas.openxmlformats.org/officeDocument/2006/relationships/image" Target="../media/image2.jpeg"/><Relationship Id="rId10" Type="http://schemas.openxmlformats.org/officeDocument/2006/relationships/image" Target="../media/image56.png"/><Relationship Id="rId4" Type="http://schemas.openxmlformats.org/officeDocument/2006/relationships/image" Target="../media/image51.jpeg"/><Relationship Id="rId9" Type="http://schemas.openxmlformats.org/officeDocument/2006/relationships/image" Target="../media/image5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7.xml"/></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8.xml"/></Relationships>
</file>

<file path=ppt/slides/_rels/slide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FFC385-B0D7-E4CA-B6A3-E8EA25A6030F}"/>
              </a:ext>
            </a:extLst>
          </p:cNvPr>
          <p:cNvSpPr>
            <a:spLocks noGrp="1"/>
          </p:cNvSpPr>
          <p:nvPr>
            <p:ph type="title"/>
          </p:nvPr>
        </p:nvSpPr>
        <p:spPr/>
        <p:txBody>
          <a:bodyPr/>
          <a:lstStyle/>
          <a:p>
            <a:r>
              <a:rPr lang="en-US" dirty="0"/>
              <a:t>Azure OpenAI: </a:t>
            </a:r>
            <a:br>
              <a:rPr lang="en-US" dirty="0"/>
            </a:br>
            <a:r>
              <a:rPr lang="en-US" dirty="0"/>
              <a:t>Information Assistant</a:t>
            </a:r>
            <a:br>
              <a:rPr lang="en-US" dirty="0"/>
            </a:br>
            <a:br>
              <a:rPr lang="en-US" dirty="0"/>
            </a:br>
            <a:endParaRPr lang="en-US" dirty="0"/>
          </a:p>
        </p:txBody>
      </p:sp>
      <p:sp>
        <p:nvSpPr>
          <p:cNvPr id="7" name="TextBox 6">
            <a:extLst>
              <a:ext uri="{FF2B5EF4-FFF2-40B4-BE49-F238E27FC236}">
                <a16:creationId xmlns:a16="http://schemas.microsoft.com/office/drawing/2014/main" id="{2682010C-42BC-FBC6-1FB7-1B8BA9916F49}"/>
              </a:ext>
            </a:extLst>
          </p:cNvPr>
          <p:cNvSpPr txBox="1"/>
          <p:nvPr/>
        </p:nvSpPr>
        <p:spPr>
          <a:xfrm>
            <a:off x="8615191" y="5442346"/>
            <a:ext cx="3437262" cy="615553"/>
          </a:xfrm>
          <a:prstGeom prst="rect">
            <a:avLst/>
          </a:prstGeom>
          <a:noFill/>
        </p:spPr>
        <p:txBody>
          <a:bodyPr wrap="square" lIns="0" tIns="0" rIns="0" bIns="0" rtlCol="0">
            <a:spAutoFit/>
          </a:bodyPr>
          <a:lstStyle/>
          <a:p>
            <a:pPr algn="l"/>
            <a:r>
              <a:rPr lang="en-US" sz="2000">
                <a:solidFill>
                  <a:schemeClr val="bg1"/>
                </a:solidFill>
              </a:rPr>
              <a:t>David Waxman</a:t>
            </a:r>
          </a:p>
          <a:p>
            <a:pPr algn="l"/>
            <a:r>
              <a:rPr lang="en-US" sz="2000">
                <a:solidFill>
                  <a:schemeClr val="bg1"/>
                </a:solidFill>
              </a:rPr>
              <a:t>WWPS Industry Accelerators</a:t>
            </a:r>
          </a:p>
        </p:txBody>
      </p:sp>
      <p:pic>
        <p:nvPicPr>
          <p:cNvPr id="4" name="Picture 3" descr="A picture containing screenshot, art, technology, bubble&#10;&#10;Description automatically generated">
            <a:extLst>
              <a:ext uri="{FF2B5EF4-FFF2-40B4-BE49-F238E27FC236}">
                <a16:creationId xmlns:a16="http://schemas.microsoft.com/office/drawing/2014/main" id="{5928D18C-2568-86BE-868C-75DE02C8366D}"/>
              </a:ext>
            </a:extLst>
          </p:cNvPr>
          <p:cNvPicPr>
            <a:picLocks noChangeAspect="1"/>
          </p:cNvPicPr>
          <p:nvPr/>
        </p:nvPicPr>
        <p:blipFill>
          <a:blip r:embed="rId3"/>
          <a:stretch>
            <a:fillRect/>
          </a:stretch>
        </p:blipFill>
        <p:spPr>
          <a:xfrm>
            <a:off x="0" y="0"/>
            <a:ext cx="6858000" cy="6858000"/>
          </a:xfrm>
          <a:prstGeom prst="rect">
            <a:avLst/>
          </a:prstGeom>
        </p:spPr>
      </p:pic>
    </p:spTree>
    <p:extLst>
      <p:ext uri="{BB962C8B-B14F-4D97-AF65-F5344CB8AC3E}">
        <p14:creationId xmlns:p14="http://schemas.microsoft.com/office/powerpoint/2010/main" val="33413082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4C2C-5CE9-44FF-6944-CCCE366582E4}"/>
              </a:ext>
            </a:extLst>
          </p:cNvPr>
          <p:cNvSpPr>
            <a:spLocks noGrp="1"/>
          </p:cNvSpPr>
          <p:nvPr>
            <p:ph type="title"/>
          </p:nvPr>
        </p:nvSpPr>
        <p:spPr/>
        <p:txBody>
          <a:bodyPr/>
          <a:lstStyle/>
          <a:p>
            <a:r>
              <a:rPr lang="en-US" dirty="0"/>
              <a:t>Check the status of your uploaded files</a:t>
            </a:r>
          </a:p>
        </p:txBody>
      </p:sp>
      <p:pic>
        <p:nvPicPr>
          <p:cNvPr id="5" name="Picture 4">
            <a:extLst>
              <a:ext uri="{FF2B5EF4-FFF2-40B4-BE49-F238E27FC236}">
                <a16:creationId xmlns:a16="http://schemas.microsoft.com/office/drawing/2014/main" id="{FAD465A6-67ED-9712-5F65-A9D208FA723B}"/>
              </a:ext>
            </a:extLst>
          </p:cNvPr>
          <p:cNvPicPr>
            <a:picLocks noChangeAspect="1"/>
          </p:cNvPicPr>
          <p:nvPr/>
        </p:nvPicPr>
        <p:blipFill>
          <a:blip r:embed="rId2"/>
          <a:stretch>
            <a:fillRect/>
          </a:stretch>
        </p:blipFill>
        <p:spPr>
          <a:xfrm>
            <a:off x="1584960" y="1107362"/>
            <a:ext cx="9144606" cy="5575378"/>
          </a:xfrm>
          <a:prstGeom prst="rect">
            <a:avLst/>
          </a:prstGeom>
        </p:spPr>
      </p:pic>
    </p:spTree>
    <p:extLst>
      <p:ext uri="{BB962C8B-B14F-4D97-AF65-F5344CB8AC3E}">
        <p14:creationId xmlns:p14="http://schemas.microsoft.com/office/powerpoint/2010/main" val="445395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4FD74-E383-14C5-01EE-81775FEDD6E1}"/>
              </a:ext>
            </a:extLst>
          </p:cNvPr>
          <p:cNvSpPr>
            <a:spLocks noGrp="1"/>
          </p:cNvSpPr>
          <p:nvPr>
            <p:ph type="title"/>
          </p:nvPr>
        </p:nvSpPr>
        <p:spPr/>
        <p:txBody>
          <a:bodyPr/>
          <a:lstStyle/>
          <a:p>
            <a:r>
              <a:rPr lang="en-US" dirty="0"/>
              <a:t>Control / Personalize the Response</a:t>
            </a:r>
          </a:p>
        </p:txBody>
      </p:sp>
      <p:pic>
        <p:nvPicPr>
          <p:cNvPr id="4" name="Picture 3">
            <a:extLst>
              <a:ext uri="{FF2B5EF4-FFF2-40B4-BE49-F238E27FC236}">
                <a16:creationId xmlns:a16="http://schemas.microsoft.com/office/drawing/2014/main" id="{DC42B64D-88C4-63B3-96C5-37BD7E8358AA}"/>
              </a:ext>
            </a:extLst>
          </p:cNvPr>
          <p:cNvPicPr>
            <a:picLocks noChangeAspect="1"/>
          </p:cNvPicPr>
          <p:nvPr/>
        </p:nvPicPr>
        <p:blipFill>
          <a:blip r:embed="rId2"/>
          <a:stretch>
            <a:fillRect/>
          </a:stretch>
        </p:blipFill>
        <p:spPr>
          <a:xfrm>
            <a:off x="917737" y="1078595"/>
            <a:ext cx="10356526" cy="5779405"/>
          </a:xfrm>
          <a:prstGeom prst="rect">
            <a:avLst/>
          </a:prstGeom>
        </p:spPr>
      </p:pic>
      <p:sp>
        <p:nvSpPr>
          <p:cNvPr id="6" name="Rectangle 5">
            <a:extLst>
              <a:ext uri="{FF2B5EF4-FFF2-40B4-BE49-F238E27FC236}">
                <a16:creationId xmlns:a16="http://schemas.microsoft.com/office/drawing/2014/main" id="{87BD06C1-3166-E8B1-472E-91CC74492AC1}"/>
              </a:ext>
            </a:extLst>
          </p:cNvPr>
          <p:cNvSpPr/>
          <p:nvPr/>
        </p:nvSpPr>
        <p:spPr bwMode="auto">
          <a:xfrm>
            <a:off x="9204070" y="1078596"/>
            <a:ext cx="2142499" cy="5779404"/>
          </a:xfrm>
          <a:prstGeom prst="rect">
            <a:avLst/>
          </a:prstGeom>
          <a:noFill/>
          <a:ln w="444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0716659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218041E-2D2C-2174-A766-168D1FBC0B29}"/>
              </a:ext>
            </a:extLst>
          </p:cNvPr>
          <p:cNvPicPr>
            <a:picLocks noChangeAspect="1"/>
          </p:cNvPicPr>
          <p:nvPr/>
        </p:nvPicPr>
        <p:blipFill>
          <a:blip r:embed="rId2"/>
          <a:stretch>
            <a:fillRect/>
          </a:stretch>
        </p:blipFill>
        <p:spPr>
          <a:xfrm>
            <a:off x="1046833" y="1052471"/>
            <a:ext cx="9659043" cy="5707223"/>
          </a:xfrm>
          <a:prstGeom prst="rect">
            <a:avLst/>
          </a:prstGeom>
        </p:spPr>
      </p:pic>
      <p:sp>
        <p:nvSpPr>
          <p:cNvPr id="2" name="Title 1">
            <a:extLst>
              <a:ext uri="{FF2B5EF4-FFF2-40B4-BE49-F238E27FC236}">
                <a16:creationId xmlns:a16="http://schemas.microsoft.com/office/drawing/2014/main" id="{809C4604-2CB0-42AC-3C31-0E2412E60C05}"/>
              </a:ext>
            </a:extLst>
          </p:cNvPr>
          <p:cNvSpPr>
            <a:spLocks noGrp="1"/>
          </p:cNvSpPr>
          <p:nvPr>
            <p:ph type="title"/>
          </p:nvPr>
        </p:nvSpPr>
        <p:spPr/>
        <p:txBody>
          <a:bodyPr/>
          <a:lstStyle/>
          <a:p>
            <a:r>
              <a:rPr lang="en-US"/>
              <a:t>Examining Policies around Climate Change</a:t>
            </a:r>
          </a:p>
        </p:txBody>
      </p:sp>
      <p:sp>
        <p:nvSpPr>
          <p:cNvPr id="3" name="Oval 2">
            <a:extLst>
              <a:ext uri="{FF2B5EF4-FFF2-40B4-BE49-F238E27FC236}">
                <a16:creationId xmlns:a16="http://schemas.microsoft.com/office/drawing/2014/main" id="{F72C1683-8E9D-4A1F-E316-6DB36CF196B6}"/>
              </a:ext>
            </a:extLst>
          </p:cNvPr>
          <p:cNvSpPr/>
          <p:nvPr/>
        </p:nvSpPr>
        <p:spPr bwMode="auto">
          <a:xfrm>
            <a:off x="2042160" y="4163694"/>
            <a:ext cx="5356860" cy="184037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54BE253-1DC7-4D48-742C-18AA90BFCE01}"/>
              </a:ext>
            </a:extLst>
          </p:cNvPr>
          <p:cNvSpPr txBox="1"/>
          <p:nvPr/>
        </p:nvSpPr>
        <p:spPr>
          <a:xfrm>
            <a:off x="7614865" y="4663637"/>
            <a:ext cx="2469691" cy="615553"/>
          </a:xfrm>
          <a:prstGeom prst="rect">
            <a:avLst/>
          </a:prstGeom>
          <a:noFill/>
        </p:spPr>
        <p:txBody>
          <a:bodyPr wrap="square" lIns="0" tIns="0" rIns="0" bIns="0" rtlCol="0">
            <a:spAutoFit/>
          </a:bodyPr>
          <a:lstStyle/>
          <a:p>
            <a:pPr algn="l"/>
            <a:r>
              <a:rPr lang="en-US" sz="2000">
                <a:solidFill>
                  <a:schemeClr val="bg1"/>
                </a:solidFill>
              </a:rPr>
              <a:t>Citations/References for every response</a:t>
            </a:r>
          </a:p>
        </p:txBody>
      </p:sp>
    </p:spTree>
    <p:extLst>
      <p:ext uri="{BB962C8B-B14F-4D97-AF65-F5344CB8AC3E}">
        <p14:creationId xmlns:p14="http://schemas.microsoft.com/office/powerpoint/2010/main" val="6003260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68EA-775C-9596-8CD3-A59B6B2114B4}"/>
              </a:ext>
            </a:extLst>
          </p:cNvPr>
          <p:cNvSpPr>
            <a:spLocks noGrp="1"/>
          </p:cNvSpPr>
          <p:nvPr>
            <p:ph type="title"/>
          </p:nvPr>
        </p:nvSpPr>
        <p:spPr/>
        <p:txBody>
          <a:bodyPr/>
          <a:lstStyle/>
          <a:p>
            <a:r>
              <a:rPr lang="en-US"/>
              <a:t>Ask additional questions in a “chat”</a:t>
            </a:r>
          </a:p>
        </p:txBody>
      </p:sp>
      <p:pic>
        <p:nvPicPr>
          <p:cNvPr id="5" name="Picture 4">
            <a:extLst>
              <a:ext uri="{FF2B5EF4-FFF2-40B4-BE49-F238E27FC236}">
                <a16:creationId xmlns:a16="http://schemas.microsoft.com/office/drawing/2014/main" id="{AB6E9CB7-BF25-7069-860E-FCFB461F6419}"/>
              </a:ext>
            </a:extLst>
          </p:cNvPr>
          <p:cNvPicPr>
            <a:picLocks noChangeAspect="1"/>
          </p:cNvPicPr>
          <p:nvPr/>
        </p:nvPicPr>
        <p:blipFill>
          <a:blip r:embed="rId2"/>
          <a:stretch>
            <a:fillRect/>
          </a:stretch>
        </p:blipFill>
        <p:spPr>
          <a:xfrm>
            <a:off x="1854377" y="1186708"/>
            <a:ext cx="7015303" cy="5671291"/>
          </a:xfrm>
          <a:prstGeom prst="rect">
            <a:avLst/>
          </a:prstGeom>
        </p:spPr>
      </p:pic>
    </p:spTree>
    <p:extLst>
      <p:ext uri="{BB962C8B-B14F-4D97-AF65-F5344CB8AC3E}">
        <p14:creationId xmlns:p14="http://schemas.microsoft.com/office/powerpoint/2010/main" val="28179634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B3147C-58EE-E647-7AAA-6D957C547E4F}"/>
              </a:ext>
            </a:extLst>
          </p:cNvPr>
          <p:cNvPicPr>
            <a:picLocks noChangeAspect="1"/>
          </p:cNvPicPr>
          <p:nvPr/>
        </p:nvPicPr>
        <p:blipFill>
          <a:blip r:embed="rId2"/>
          <a:stretch>
            <a:fillRect/>
          </a:stretch>
        </p:blipFill>
        <p:spPr>
          <a:xfrm>
            <a:off x="1036320" y="1121697"/>
            <a:ext cx="10469880" cy="5675343"/>
          </a:xfrm>
          <a:prstGeom prst="rect">
            <a:avLst/>
          </a:prstGeom>
        </p:spPr>
      </p:pic>
      <p:sp>
        <p:nvSpPr>
          <p:cNvPr id="2" name="Title 1">
            <a:extLst>
              <a:ext uri="{FF2B5EF4-FFF2-40B4-BE49-F238E27FC236}">
                <a16:creationId xmlns:a16="http://schemas.microsoft.com/office/drawing/2014/main" id="{712E536B-EB8E-E344-45AF-CB73563050F1}"/>
              </a:ext>
            </a:extLst>
          </p:cNvPr>
          <p:cNvSpPr>
            <a:spLocks noGrp="1"/>
          </p:cNvSpPr>
          <p:nvPr>
            <p:ph type="title"/>
          </p:nvPr>
        </p:nvSpPr>
        <p:spPr/>
        <p:txBody>
          <a:bodyPr/>
          <a:lstStyle/>
          <a:p>
            <a:r>
              <a:rPr lang="en-US" dirty="0"/>
              <a:t>Examine the Citations/References</a:t>
            </a:r>
          </a:p>
        </p:txBody>
      </p:sp>
      <p:sp>
        <p:nvSpPr>
          <p:cNvPr id="6" name="Rectangle 5">
            <a:extLst>
              <a:ext uri="{FF2B5EF4-FFF2-40B4-BE49-F238E27FC236}">
                <a16:creationId xmlns:a16="http://schemas.microsoft.com/office/drawing/2014/main" id="{292F597B-EFA3-FC7B-A610-19A90629F6DE}"/>
              </a:ext>
            </a:extLst>
          </p:cNvPr>
          <p:cNvSpPr/>
          <p:nvPr/>
        </p:nvSpPr>
        <p:spPr bwMode="auto">
          <a:xfrm>
            <a:off x="5943600" y="2804160"/>
            <a:ext cx="5663183" cy="3804983"/>
          </a:xfrm>
          <a:prstGeom prst="rect">
            <a:avLst/>
          </a:prstGeom>
          <a:noFill/>
          <a:ln w="444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1240382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B3147C-58EE-E647-7AAA-6D957C547E4F}"/>
              </a:ext>
            </a:extLst>
          </p:cNvPr>
          <p:cNvPicPr>
            <a:picLocks noChangeAspect="1"/>
          </p:cNvPicPr>
          <p:nvPr/>
        </p:nvPicPr>
        <p:blipFill>
          <a:blip r:embed="rId2"/>
          <a:stretch>
            <a:fillRect/>
          </a:stretch>
        </p:blipFill>
        <p:spPr>
          <a:xfrm>
            <a:off x="1036320" y="1121697"/>
            <a:ext cx="10469880" cy="5675343"/>
          </a:xfrm>
          <a:prstGeom prst="rect">
            <a:avLst/>
          </a:prstGeom>
        </p:spPr>
      </p:pic>
      <p:sp>
        <p:nvSpPr>
          <p:cNvPr id="2" name="Title 1">
            <a:extLst>
              <a:ext uri="{FF2B5EF4-FFF2-40B4-BE49-F238E27FC236}">
                <a16:creationId xmlns:a16="http://schemas.microsoft.com/office/drawing/2014/main" id="{712E536B-EB8E-E344-45AF-CB73563050F1}"/>
              </a:ext>
            </a:extLst>
          </p:cNvPr>
          <p:cNvSpPr>
            <a:spLocks noGrp="1"/>
          </p:cNvSpPr>
          <p:nvPr>
            <p:ph type="title"/>
          </p:nvPr>
        </p:nvSpPr>
        <p:spPr>
          <a:xfrm>
            <a:off x="588263" y="457200"/>
            <a:ext cx="11018520" cy="553998"/>
          </a:xfrm>
        </p:spPr>
        <p:txBody>
          <a:bodyPr/>
          <a:lstStyle/>
          <a:p>
            <a:r>
              <a:rPr lang="en-US" dirty="0"/>
              <a:t>Understand the “context”</a:t>
            </a:r>
          </a:p>
        </p:txBody>
      </p:sp>
      <p:sp>
        <p:nvSpPr>
          <p:cNvPr id="6" name="Rectangle 5">
            <a:extLst>
              <a:ext uri="{FF2B5EF4-FFF2-40B4-BE49-F238E27FC236}">
                <a16:creationId xmlns:a16="http://schemas.microsoft.com/office/drawing/2014/main" id="{292F597B-EFA3-FC7B-A610-19A90629F6DE}"/>
              </a:ext>
            </a:extLst>
          </p:cNvPr>
          <p:cNvSpPr/>
          <p:nvPr/>
        </p:nvSpPr>
        <p:spPr bwMode="auto">
          <a:xfrm>
            <a:off x="5943600" y="1121697"/>
            <a:ext cx="5663183" cy="1560544"/>
          </a:xfrm>
          <a:prstGeom prst="rect">
            <a:avLst/>
          </a:prstGeom>
          <a:noFill/>
          <a:ln w="444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1167857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9A15F8-95D7-FD68-EFD6-CE909BA00005}"/>
              </a:ext>
            </a:extLst>
          </p:cNvPr>
          <p:cNvPicPr>
            <a:picLocks noChangeAspect="1"/>
          </p:cNvPicPr>
          <p:nvPr/>
        </p:nvPicPr>
        <p:blipFill>
          <a:blip r:embed="rId2"/>
          <a:stretch>
            <a:fillRect/>
          </a:stretch>
        </p:blipFill>
        <p:spPr>
          <a:xfrm>
            <a:off x="883920" y="1033351"/>
            <a:ext cx="10066020" cy="5648618"/>
          </a:xfrm>
          <a:prstGeom prst="rect">
            <a:avLst/>
          </a:prstGeom>
        </p:spPr>
      </p:pic>
      <p:sp>
        <p:nvSpPr>
          <p:cNvPr id="2" name="Title 1">
            <a:extLst>
              <a:ext uri="{FF2B5EF4-FFF2-40B4-BE49-F238E27FC236}">
                <a16:creationId xmlns:a16="http://schemas.microsoft.com/office/drawing/2014/main" id="{E2C46894-C088-EA6C-E374-45DAFD305F7E}"/>
              </a:ext>
            </a:extLst>
          </p:cNvPr>
          <p:cNvSpPr>
            <a:spLocks noGrp="1"/>
          </p:cNvSpPr>
          <p:nvPr>
            <p:ph type="title"/>
          </p:nvPr>
        </p:nvSpPr>
        <p:spPr>
          <a:xfrm>
            <a:off x="588263" y="457200"/>
            <a:ext cx="11018520" cy="553998"/>
          </a:xfrm>
        </p:spPr>
        <p:txBody>
          <a:bodyPr/>
          <a:lstStyle/>
          <a:p>
            <a:r>
              <a:rPr lang="en-US"/>
              <a:t>Understand the “Thought Process”</a:t>
            </a:r>
          </a:p>
        </p:txBody>
      </p:sp>
      <p:sp>
        <p:nvSpPr>
          <p:cNvPr id="6" name="Rectangle 5">
            <a:extLst>
              <a:ext uri="{FF2B5EF4-FFF2-40B4-BE49-F238E27FC236}">
                <a16:creationId xmlns:a16="http://schemas.microsoft.com/office/drawing/2014/main" id="{F434F8C6-950E-F287-242D-4B5A30A5C9D8}"/>
              </a:ext>
            </a:extLst>
          </p:cNvPr>
          <p:cNvSpPr/>
          <p:nvPr/>
        </p:nvSpPr>
        <p:spPr bwMode="auto">
          <a:xfrm>
            <a:off x="5739740" y="1295399"/>
            <a:ext cx="5294019" cy="5296723"/>
          </a:xfrm>
          <a:prstGeom prst="rect">
            <a:avLst/>
          </a:prstGeom>
          <a:noFill/>
          <a:ln w="444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3116232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80301" y="3205862"/>
            <a:ext cx="4483100" cy="446276"/>
          </a:xfrm>
        </p:spPr>
        <p:txBody>
          <a:bodyPr/>
          <a:lstStyle/>
          <a:p>
            <a:r>
              <a:rPr lang="en-GB"/>
              <a:t>How does it work</a:t>
            </a:r>
            <a:endParaRPr lang="en-GB" noProof="0"/>
          </a:p>
        </p:txBody>
      </p:sp>
      <p:sp>
        <p:nvSpPr>
          <p:cNvPr id="6" name="TextBox 5">
            <a:extLst>
              <a:ext uri="{FF2B5EF4-FFF2-40B4-BE49-F238E27FC236}">
                <a16:creationId xmlns:a16="http://schemas.microsoft.com/office/drawing/2014/main" id="{DD4A3A0B-7AA6-D046-992E-E1D3F8B28EED}"/>
              </a:ext>
            </a:extLst>
          </p:cNvPr>
          <p:cNvSpPr txBox="1"/>
          <p:nvPr/>
        </p:nvSpPr>
        <p:spPr>
          <a:xfrm>
            <a:off x="9920105" y="6661206"/>
            <a:ext cx="2361035" cy="246221"/>
          </a:xfrm>
          <a:prstGeom prst="rect">
            <a:avLst/>
          </a:prstGeom>
          <a:noFill/>
        </p:spPr>
        <p:txBody>
          <a:bodyPr wrap="square">
            <a:spAutoFit/>
          </a:bodyPr>
          <a:lstStyle/>
          <a:p>
            <a:r>
              <a:rPr lang="en-US" sz="1000" b="0" i="0" u="none" strike="noStrike">
                <a:solidFill>
                  <a:srgbClr val="000000"/>
                </a:solidFill>
                <a:effectLst/>
                <a:latin typeface="Calibri" panose="020F0502020204030204" pitchFamily="34" charset="0"/>
              </a:rPr>
              <a:t>Microsoft Confidential – Internal Use Only</a:t>
            </a:r>
            <a:endParaRPr lang="en-US" sz="1000"/>
          </a:p>
        </p:txBody>
      </p:sp>
    </p:spTree>
    <p:extLst>
      <p:ext uri="{BB962C8B-B14F-4D97-AF65-F5344CB8AC3E}">
        <p14:creationId xmlns:p14="http://schemas.microsoft.com/office/powerpoint/2010/main" val="76802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E3ED1C9C-5991-5AAA-89C4-3DF09C9DB3BF}"/>
              </a:ext>
              <a:ext uri="{C183D7F6-B498-43B3-948B-1728B52AA6E4}">
                <adec:decorative xmlns:adec="http://schemas.microsoft.com/office/drawing/2017/decorative" val="1"/>
              </a:ext>
            </a:extLst>
          </p:cNvPr>
          <p:cNvSpPr/>
          <p:nvPr/>
        </p:nvSpPr>
        <p:spPr bwMode="auto">
          <a:xfrm>
            <a:off x="3358299" y="1813312"/>
            <a:ext cx="8022123" cy="946673"/>
          </a:xfrm>
          <a:prstGeom prst="roundRect">
            <a:avLst>
              <a:gd name="adj" fmla="val 693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6D0FE25-0DCF-7F5E-803F-D4EF26A5773E}"/>
              </a:ext>
            </a:extLst>
          </p:cNvPr>
          <p:cNvSpPr>
            <a:spLocks noGrp="1"/>
          </p:cNvSpPr>
          <p:nvPr>
            <p:ph type="title"/>
          </p:nvPr>
        </p:nvSpPr>
        <p:spPr/>
        <p:txBody>
          <a:bodyPr/>
          <a:lstStyle/>
          <a:p>
            <a:r>
              <a:rPr lang="en-AU" dirty="0"/>
              <a:t>OpenAI vs Azure OpenAI vs Cognitive AI</a:t>
            </a:r>
          </a:p>
        </p:txBody>
      </p:sp>
      <p:sp>
        <p:nvSpPr>
          <p:cNvPr id="3" name="Text Placeholder 2">
            <a:extLst>
              <a:ext uri="{FF2B5EF4-FFF2-40B4-BE49-F238E27FC236}">
                <a16:creationId xmlns:a16="http://schemas.microsoft.com/office/drawing/2014/main" id="{1E666D8B-D8DA-CAC2-440E-5FB0C8DF0CFE}"/>
              </a:ext>
            </a:extLst>
          </p:cNvPr>
          <p:cNvSpPr>
            <a:spLocks noGrp="1"/>
          </p:cNvSpPr>
          <p:nvPr>
            <p:ph type="body" sz="quarter" idx="10"/>
          </p:nvPr>
        </p:nvSpPr>
        <p:spPr>
          <a:xfrm>
            <a:off x="895149" y="1108886"/>
            <a:ext cx="11473960" cy="430887"/>
          </a:xfrm>
        </p:spPr>
        <p:txBody>
          <a:bodyPr/>
          <a:lstStyle/>
          <a:p>
            <a:r>
              <a:rPr lang="en-AU" dirty="0"/>
              <a:t>OpenAI</a:t>
            </a:r>
          </a:p>
        </p:txBody>
      </p:sp>
      <p:sp>
        <p:nvSpPr>
          <p:cNvPr id="14" name="Rectangle: Rounded Corners 13">
            <a:extLst>
              <a:ext uri="{FF2B5EF4-FFF2-40B4-BE49-F238E27FC236}">
                <a16:creationId xmlns:a16="http://schemas.microsoft.com/office/drawing/2014/main" id="{CA569A4E-BF1D-06F5-0396-4518004730D0}"/>
              </a:ext>
              <a:ext uri="{C183D7F6-B498-43B3-948B-1728B52AA6E4}">
                <adec:decorative xmlns:adec="http://schemas.microsoft.com/office/drawing/2017/decorative" val="1"/>
              </a:ext>
            </a:extLst>
          </p:cNvPr>
          <p:cNvSpPr/>
          <p:nvPr/>
        </p:nvSpPr>
        <p:spPr bwMode="auto">
          <a:xfrm>
            <a:off x="1039176" y="1813313"/>
            <a:ext cx="1871449" cy="931597"/>
          </a:xfrm>
          <a:prstGeom prst="roundRect">
            <a:avLst>
              <a:gd name="adj" fmla="val 693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pic>
        <p:nvPicPr>
          <p:cNvPr id="6" name="2F358329-2C19-4FBA-B51C-51CE75BE790F">
            <a:extLst>
              <a:ext uri="{FF2B5EF4-FFF2-40B4-BE49-F238E27FC236}">
                <a16:creationId xmlns:a16="http://schemas.microsoft.com/office/drawing/2014/main" id="{B9C4A003-1BEF-D5AB-F002-1B123DD3D28F}"/>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96DAC541-7B7A-43D3-8B79-37D633B846F1}">
                <asvg:svgBlip xmlns:asvg="http://schemas.microsoft.com/office/drawing/2016/SVG/main" r:embed="rId3"/>
              </a:ext>
            </a:extLst>
          </a:blip>
          <a:srcRect l="-7183" r="-3331"/>
          <a:stretch/>
        </p:blipFill>
        <p:spPr bwMode="auto">
          <a:xfrm>
            <a:off x="9545852" y="1936422"/>
            <a:ext cx="749425" cy="6827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9FAE92C6-1753-944B-4B22-07493045E938}"/>
              </a:ext>
            </a:extLst>
          </p:cNvPr>
          <p:cNvPicPr>
            <a:picLocks noChangeAspect="1"/>
          </p:cNvPicPr>
          <p:nvPr/>
        </p:nvPicPr>
        <p:blipFill>
          <a:blip r:embed="rId4"/>
          <a:stretch>
            <a:fillRect/>
          </a:stretch>
        </p:blipFill>
        <p:spPr>
          <a:xfrm>
            <a:off x="1170170" y="1947338"/>
            <a:ext cx="670618" cy="670618"/>
          </a:xfrm>
          <a:prstGeom prst="rect">
            <a:avLst/>
          </a:prstGeom>
        </p:spPr>
      </p:pic>
      <p:cxnSp>
        <p:nvCxnSpPr>
          <p:cNvPr id="24" name="Straight Arrow Connector 23">
            <a:extLst>
              <a:ext uri="{FF2B5EF4-FFF2-40B4-BE49-F238E27FC236}">
                <a16:creationId xmlns:a16="http://schemas.microsoft.com/office/drawing/2014/main" id="{D3A0753C-D635-7B4F-6F3A-AA395B843614}"/>
              </a:ext>
              <a:ext uri="{C183D7F6-B498-43B3-948B-1728B52AA6E4}">
                <adec:decorative xmlns:adec="http://schemas.microsoft.com/office/drawing/2017/decorative" val="1"/>
              </a:ext>
            </a:extLst>
          </p:cNvPr>
          <p:cNvCxnSpPr>
            <a:cxnSpLocks/>
          </p:cNvCxnSpPr>
          <p:nvPr/>
        </p:nvCxnSpPr>
        <p:spPr>
          <a:xfrm>
            <a:off x="1936197" y="2287688"/>
            <a:ext cx="7339218" cy="0"/>
          </a:xfrm>
          <a:prstGeom prst="straightConnector1">
            <a:avLst/>
          </a:prstGeom>
          <a:noFill/>
          <a:ln w="38100" cap="flat" cmpd="sng" algn="ctr">
            <a:solidFill>
              <a:schemeClr val="accent3"/>
            </a:solidFill>
            <a:prstDash val="solid"/>
            <a:round/>
            <a:headEnd type="arrow" w="med" len="med"/>
            <a:tailEnd type="arrow" w="med" len="med"/>
          </a:ln>
          <a:effectLst/>
        </p:spPr>
      </p:cxnSp>
      <p:pic>
        <p:nvPicPr>
          <p:cNvPr id="9" name="Picture 8" descr="Icon&#10;&#10;Description automatically generated">
            <a:extLst>
              <a:ext uri="{FF2B5EF4-FFF2-40B4-BE49-F238E27FC236}">
                <a16:creationId xmlns:a16="http://schemas.microsoft.com/office/drawing/2014/main" id="{B4FB140A-B00D-1B91-6017-828455FD2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9205" y="1578668"/>
            <a:ext cx="422431" cy="422431"/>
          </a:xfrm>
          <a:prstGeom prst="rect">
            <a:avLst/>
          </a:prstGeom>
        </p:spPr>
      </p:pic>
      <p:pic>
        <p:nvPicPr>
          <p:cNvPr id="8" name="Picture 7" descr="Icon&#10;&#10;Description automatically generated">
            <a:extLst>
              <a:ext uri="{FF2B5EF4-FFF2-40B4-BE49-F238E27FC236}">
                <a16:creationId xmlns:a16="http://schemas.microsoft.com/office/drawing/2014/main" id="{C07E853D-7A24-36D4-ADA4-D5444D2B4E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9983" y="5632490"/>
            <a:ext cx="767739" cy="767739"/>
          </a:xfrm>
          <a:prstGeom prst="rect">
            <a:avLst/>
          </a:prstGeom>
        </p:spPr>
      </p:pic>
      <p:pic>
        <p:nvPicPr>
          <p:cNvPr id="11" name="Graphic 10" descr="Graphic of documents">
            <a:extLst>
              <a:ext uri="{FF2B5EF4-FFF2-40B4-BE49-F238E27FC236}">
                <a16:creationId xmlns:a16="http://schemas.microsoft.com/office/drawing/2014/main" id="{27E1FB2E-02A7-14D2-5071-F1C5329F5D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69049" y="5674359"/>
            <a:ext cx="735920" cy="735920"/>
          </a:xfrm>
          <a:prstGeom prst="rect">
            <a:avLst/>
          </a:prstGeom>
        </p:spPr>
      </p:pic>
      <p:sp>
        <p:nvSpPr>
          <p:cNvPr id="4" name="Text Placeholder 2">
            <a:extLst>
              <a:ext uri="{FF2B5EF4-FFF2-40B4-BE49-F238E27FC236}">
                <a16:creationId xmlns:a16="http://schemas.microsoft.com/office/drawing/2014/main" id="{32002E4A-A1C5-35FF-66ED-D020E2F6B300}"/>
              </a:ext>
            </a:extLst>
          </p:cNvPr>
          <p:cNvSpPr txBox="1">
            <a:spLocks/>
          </p:cNvSpPr>
          <p:nvPr/>
        </p:nvSpPr>
        <p:spPr>
          <a:xfrm>
            <a:off x="895149" y="2993363"/>
            <a:ext cx="9268767"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a:t>Azure OpenAI</a:t>
            </a:r>
          </a:p>
        </p:txBody>
      </p:sp>
      <p:sp>
        <p:nvSpPr>
          <p:cNvPr id="31" name="Text Placeholder 2">
            <a:extLst>
              <a:ext uri="{FF2B5EF4-FFF2-40B4-BE49-F238E27FC236}">
                <a16:creationId xmlns:a16="http://schemas.microsoft.com/office/drawing/2014/main" id="{4F2C669A-1819-3B2C-011B-D1F2BE8C92C6}"/>
              </a:ext>
            </a:extLst>
          </p:cNvPr>
          <p:cNvSpPr txBox="1">
            <a:spLocks/>
          </p:cNvSpPr>
          <p:nvPr/>
        </p:nvSpPr>
        <p:spPr>
          <a:xfrm>
            <a:off x="895149" y="4902877"/>
            <a:ext cx="5186919"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a:t>Azure Cognitive AI</a:t>
            </a:r>
          </a:p>
        </p:txBody>
      </p:sp>
      <p:sp>
        <p:nvSpPr>
          <p:cNvPr id="35" name="TextBox 34">
            <a:extLst>
              <a:ext uri="{FF2B5EF4-FFF2-40B4-BE49-F238E27FC236}">
                <a16:creationId xmlns:a16="http://schemas.microsoft.com/office/drawing/2014/main" id="{1C71744F-5BB3-B404-9254-43E9CCAB73C6}"/>
              </a:ext>
            </a:extLst>
          </p:cNvPr>
          <p:cNvSpPr txBox="1"/>
          <p:nvPr/>
        </p:nvSpPr>
        <p:spPr>
          <a:xfrm>
            <a:off x="3358299" y="1601914"/>
            <a:ext cx="98110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Public Internet</a:t>
            </a:r>
          </a:p>
        </p:txBody>
      </p:sp>
      <p:sp>
        <p:nvSpPr>
          <p:cNvPr id="36" name="TextBox 35">
            <a:extLst>
              <a:ext uri="{FF2B5EF4-FFF2-40B4-BE49-F238E27FC236}">
                <a16:creationId xmlns:a16="http://schemas.microsoft.com/office/drawing/2014/main" id="{3097A1E8-673E-A341-B22A-8DF84B8AB070}"/>
              </a:ext>
            </a:extLst>
          </p:cNvPr>
          <p:cNvSpPr txBox="1"/>
          <p:nvPr/>
        </p:nvSpPr>
        <p:spPr>
          <a:xfrm>
            <a:off x="1040338" y="1609596"/>
            <a:ext cx="107760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Private Network</a:t>
            </a:r>
          </a:p>
        </p:txBody>
      </p:sp>
      <p:pic>
        <p:nvPicPr>
          <p:cNvPr id="38" name="Graphic 37" descr="Lock with solid fill">
            <a:extLst>
              <a:ext uri="{FF2B5EF4-FFF2-40B4-BE49-F238E27FC236}">
                <a16:creationId xmlns:a16="http://schemas.microsoft.com/office/drawing/2014/main" id="{756F1BF7-86B4-1EAD-AA25-070102E306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79784" y="1579527"/>
            <a:ext cx="368926" cy="368926"/>
          </a:xfrm>
          <a:prstGeom prst="rect">
            <a:avLst/>
          </a:prstGeom>
        </p:spPr>
      </p:pic>
      <p:sp>
        <p:nvSpPr>
          <p:cNvPr id="49" name="Rectangle: Rounded Corners 48">
            <a:extLst>
              <a:ext uri="{FF2B5EF4-FFF2-40B4-BE49-F238E27FC236}">
                <a16:creationId xmlns:a16="http://schemas.microsoft.com/office/drawing/2014/main" id="{A403219F-0BAA-98A0-32C1-512A48BD6734}"/>
              </a:ext>
              <a:ext uri="{C183D7F6-B498-43B3-948B-1728B52AA6E4}">
                <adec:decorative xmlns:adec="http://schemas.microsoft.com/office/drawing/2017/decorative" val="1"/>
              </a:ext>
            </a:extLst>
          </p:cNvPr>
          <p:cNvSpPr/>
          <p:nvPr/>
        </p:nvSpPr>
        <p:spPr bwMode="auto">
          <a:xfrm>
            <a:off x="8725899" y="3680581"/>
            <a:ext cx="2669669" cy="946673"/>
          </a:xfrm>
          <a:prstGeom prst="roundRect">
            <a:avLst>
              <a:gd name="adj" fmla="val 693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0" name="Rectangle: Rounded Corners 49">
            <a:extLst>
              <a:ext uri="{FF2B5EF4-FFF2-40B4-BE49-F238E27FC236}">
                <a16:creationId xmlns:a16="http://schemas.microsoft.com/office/drawing/2014/main" id="{52F2725D-95A7-09CC-DE4E-D02A5B3905A8}"/>
              </a:ext>
              <a:ext uri="{C183D7F6-B498-43B3-948B-1728B52AA6E4}">
                <adec:decorative xmlns:adec="http://schemas.microsoft.com/office/drawing/2017/decorative" val="1"/>
              </a:ext>
            </a:extLst>
          </p:cNvPr>
          <p:cNvSpPr/>
          <p:nvPr/>
        </p:nvSpPr>
        <p:spPr bwMode="auto">
          <a:xfrm>
            <a:off x="1054323" y="3680582"/>
            <a:ext cx="7301143" cy="931597"/>
          </a:xfrm>
          <a:prstGeom prst="roundRect">
            <a:avLst>
              <a:gd name="adj" fmla="val 693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pic>
        <p:nvPicPr>
          <p:cNvPr id="51" name="2F358329-2C19-4FBA-B51C-51CE75BE790F">
            <a:extLst>
              <a:ext uri="{FF2B5EF4-FFF2-40B4-BE49-F238E27FC236}">
                <a16:creationId xmlns:a16="http://schemas.microsoft.com/office/drawing/2014/main" id="{788680E4-0F3F-D474-6E46-E714E6284A10}"/>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96DAC541-7B7A-43D3-8B79-37D633B846F1}">
                <asvg:svgBlip xmlns:asvg="http://schemas.microsoft.com/office/drawing/2016/SVG/main" r:embed="rId3"/>
              </a:ext>
            </a:extLst>
          </a:blip>
          <a:srcRect l="-7183" r="-3331"/>
          <a:stretch/>
        </p:blipFill>
        <p:spPr bwMode="auto">
          <a:xfrm>
            <a:off x="7210364" y="3815035"/>
            <a:ext cx="749425" cy="6827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2" name="Picture 51">
            <a:extLst>
              <a:ext uri="{FF2B5EF4-FFF2-40B4-BE49-F238E27FC236}">
                <a16:creationId xmlns:a16="http://schemas.microsoft.com/office/drawing/2014/main" id="{0200039A-7444-DFF4-5881-1CC7E8F7A29C}"/>
              </a:ext>
            </a:extLst>
          </p:cNvPr>
          <p:cNvPicPr>
            <a:picLocks noChangeAspect="1"/>
          </p:cNvPicPr>
          <p:nvPr/>
        </p:nvPicPr>
        <p:blipFill>
          <a:blip r:embed="rId4"/>
          <a:stretch>
            <a:fillRect/>
          </a:stretch>
        </p:blipFill>
        <p:spPr>
          <a:xfrm>
            <a:off x="1185317" y="3814607"/>
            <a:ext cx="670618" cy="670618"/>
          </a:xfrm>
          <a:prstGeom prst="rect">
            <a:avLst/>
          </a:prstGeom>
        </p:spPr>
      </p:pic>
      <p:cxnSp>
        <p:nvCxnSpPr>
          <p:cNvPr id="53" name="Straight Arrow Connector 52">
            <a:extLst>
              <a:ext uri="{FF2B5EF4-FFF2-40B4-BE49-F238E27FC236}">
                <a16:creationId xmlns:a16="http://schemas.microsoft.com/office/drawing/2014/main" id="{8B0AB7F9-FACB-0340-1ACC-132D57B50121}"/>
              </a:ext>
              <a:ext uri="{C183D7F6-B498-43B3-948B-1728B52AA6E4}">
                <adec:decorative xmlns:adec="http://schemas.microsoft.com/office/drawing/2017/decorative" val="1"/>
              </a:ext>
            </a:extLst>
          </p:cNvPr>
          <p:cNvCxnSpPr>
            <a:cxnSpLocks/>
          </p:cNvCxnSpPr>
          <p:nvPr/>
        </p:nvCxnSpPr>
        <p:spPr>
          <a:xfrm>
            <a:off x="1951344" y="4154957"/>
            <a:ext cx="5094952" cy="24449"/>
          </a:xfrm>
          <a:prstGeom prst="straightConnector1">
            <a:avLst/>
          </a:prstGeom>
          <a:noFill/>
          <a:ln w="38100" cap="flat" cmpd="sng" algn="ctr">
            <a:solidFill>
              <a:srgbClr val="00B050"/>
            </a:solidFill>
            <a:prstDash val="solid"/>
            <a:round/>
            <a:headEnd type="arrow" w="med" len="med"/>
            <a:tailEnd type="arrow" w="med" len="med"/>
          </a:ln>
          <a:effectLst/>
        </p:spPr>
      </p:cxnSp>
      <p:pic>
        <p:nvPicPr>
          <p:cNvPr id="54" name="Picture 53" descr="Icon&#10;&#10;Description automatically generated">
            <a:extLst>
              <a:ext uri="{FF2B5EF4-FFF2-40B4-BE49-F238E27FC236}">
                <a16:creationId xmlns:a16="http://schemas.microsoft.com/office/drawing/2014/main" id="{4F9CF6E5-18E2-CCAA-89A2-3B77D8DAD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4352" y="3445937"/>
            <a:ext cx="422431" cy="422431"/>
          </a:xfrm>
          <a:prstGeom prst="rect">
            <a:avLst/>
          </a:prstGeom>
        </p:spPr>
      </p:pic>
      <p:sp>
        <p:nvSpPr>
          <p:cNvPr id="55" name="TextBox 54">
            <a:extLst>
              <a:ext uri="{FF2B5EF4-FFF2-40B4-BE49-F238E27FC236}">
                <a16:creationId xmlns:a16="http://schemas.microsoft.com/office/drawing/2014/main" id="{A6106F2C-839D-399B-969B-8E83B7453DE8}"/>
              </a:ext>
            </a:extLst>
          </p:cNvPr>
          <p:cNvSpPr txBox="1"/>
          <p:nvPr/>
        </p:nvSpPr>
        <p:spPr>
          <a:xfrm>
            <a:off x="8725899" y="3466410"/>
            <a:ext cx="98110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Public Internet</a:t>
            </a:r>
          </a:p>
        </p:txBody>
      </p:sp>
      <p:sp>
        <p:nvSpPr>
          <p:cNvPr id="56" name="TextBox 55">
            <a:extLst>
              <a:ext uri="{FF2B5EF4-FFF2-40B4-BE49-F238E27FC236}">
                <a16:creationId xmlns:a16="http://schemas.microsoft.com/office/drawing/2014/main" id="{9AE56BFC-628B-A2C9-011D-10A6EE70E026}"/>
              </a:ext>
            </a:extLst>
          </p:cNvPr>
          <p:cNvSpPr txBox="1"/>
          <p:nvPr/>
        </p:nvSpPr>
        <p:spPr>
          <a:xfrm>
            <a:off x="1054323" y="3468987"/>
            <a:ext cx="107760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Private Network</a:t>
            </a:r>
          </a:p>
        </p:txBody>
      </p:sp>
      <p:pic>
        <p:nvPicPr>
          <p:cNvPr id="57" name="Graphic 56" descr="Lock with solid fill">
            <a:extLst>
              <a:ext uri="{FF2B5EF4-FFF2-40B4-BE49-F238E27FC236}">
                <a16:creationId xmlns:a16="http://schemas.microsoft.com/office/drawing/2014/main" id="{A2E2122C-3443-55B9-545A-5CB4441A3D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0608" y="3445560"/>
            <a:ext cx="368926" cy="368926"/>
          </a:xfrm>
          <a:prstGeom prst="rect">
            <a:avLst/>
          </a:prstGeom>
        </p:spPr>
      </p:pic>
      <p:sp>
        <p:nvSpPr>
          <p:cNvPr id="61" name="Rectangle: Rounded Corners 60">
            <a:extLst>
              <a:ext uri="{FF2B5EF4-FFF2-40B4-BE49-F238E27FC236}">
                <a16:creationId xmlns:a16="http://schemas.microsoft.com/office/drawing/2014/main" id="{80D8BBFB-CFBE-C356-C140-1BE985608EB4}"/>
              </a:ext>
              <a:ext uri="{C183D7F6-B498-43B3-948B-1728B52AA6E4}">
                <adec:decorative xmlns:adec="http://schemas.microsoft.com/office/drawing/2017/decorative" val="1"/>
              </a:ext>
            </a:extLst>
          </p:cNvPr>
          <p:cNvSpPr/>
          <p:nvPr/>
        </p:nvSpPr>
        <p:spPr bwMode="auto">
          <a:xfrm>
            <a:off x="9871091" y="5559952"/>
            <a:ext cx="1524477" cy="946673"/>
          </a:xfrm>
          <a:prstGeom prst="roundRect">
            <a:avLst>
              <a:gd name="adj" fmla="val 693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5493849E-FED9-3C9D-D1CE-506B75D76478}"/>
              </a:ext>
              <a:ext uri="{C183D7F6-B498-43B3-948B-1728B52AA6E4}">
                <adec:decorative xmlns:adec="http://schemas.microsoft.com/office/drawing/2017/decorative" val="1"/>
              </a:ext>
            </a:extLst>
          </p:cNvPr>
          <p:cNvSpPr/>
          <p:nvPr/>
        </p:nvSpPr>
        <p:spPr bwMode="auto">
          <a:xfrm>
            <a:off x="1054323" y="5559953"/>
            <a:ext cx="8418725" cy="931597"/>
          </a:xfrm>
          <a:prstGeom prst="roundRect">
            <a:avLst>
              <a:gd name="adj" fmla="val 693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pic>
        <p:nvPicPr>
          <p:cNvPr id="63" name="2F358329-2C19-4FBA-B51C-51CE75BE790F">
            <a:extLst>
              <a:ext uri="{FF2B5EF4-FFF2-40B4-BE49-F238E27FC236}">
                <a16:creationId xmlns:a16="http://schemas.microsoft.com/office/drawing/2014/main" id="{14C3BC66-C7F2-9C62-680B-D1902B419D5F}"/>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96DAC541-7B7A-43D3-8B79-37D633B846F1}">
                <asvg:svgBlip xmlns:asvg="http://schemas.microsoft.com/office/drawing/2016/SVG/main" r:embed="rId3"/>
              </a:ext>
            </a:extLst>
          </a:blip>
          <a:srcRect l="-7183" r="-3331"/>
          <a:stretch/>
        </p:blipFill>
        <p:spPr bwMode="auto">
          <a:xfrm>
            <a:off x="3488608" y="5708664"/>
            <a:ext cx="699903" cy="63766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4" name="Picture 63">
            <a:extLst>
              <a:ext uri="{FF2B5EF4-FFF2-40B4-BE49-F238E27FC236}">
                <a16:creationId xmlns:a16="http://schemas.microsoft.com/office/drawing/2014/main" id="{B14FD368-A340-9969-5D5F-CF3446631150}"/>
              </a:ext>
            </a:extLst>
          </p:cNvPr>
          <p:cNvPicPr>
            <a:picLocks noChangeAspect="1"/>
          </p:cNvPicPr>
          <p:nvPr/>
        </p:nvPicPr>
        <p:blipFill>
          <a:blip r:embed="rId4"/>
          <a:stretch>
            <a:fillRect/>
          </a:stretch>
        </p:blipFill>
        <p:spPr>
          <a:xfrm>
            <a:off x="1185317" y="5693978"/>
            <a:ext cx="670618" cy="670618"/>
          </a:xfrm>
          <a:prstGeom prst="rect">
            <a:avLst/>
          </a:prstGeom>
        </p:spPr>
      </p:pic>
      <p:pic>
        <p:nvPicPr>
          <p:cNvPr id="66" name="Picture 65" descr="Icon&#10;&#10;Description automatically generated">
            <a:extLst>
              <a:ext uri="{FF2B5EF4-FFF2-40B4-BE49-F238E27FC236}">
                <a16:creationId xmlns:a16="http://schemas.microsoft.com/office/drawing/2014/main" id="{D20150DE-1C95-86F2-6DFB-54F9CD7F5A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4352" y="5325308"/>
            <a:ext cx="422431" cy="422431"/>
          </a:xfrm>
          <a:prstGeom prst="rect">
            <a:avLst/>
          </a:prstGeom>
        </p:spPr>
      </p:pic>
      <p:sp>
        <p:nvSpPr>
          <p:cNvPr id="67" name="TextBox 66">
            <a:extLst>
              <a:ext uri="{FF2B5EF4-FFF2-40B4-BE49-F238E27FC236}">
                <a16:creationId xmlns:a16="http://schemas.microsoft.com/office/drawing/2014/main" id="{296B55BB-D1A7-656D-4EDD-10C7843615A7}"/>
              </a:ext>
            </a:extLst>
          </p:cNvPr>
          <p:cNvSpPr txBox="1"/>
          <p:nvPr/>
        </p:nvSpPr>
        <p:spPr>
          <a:xfrm>
            <a:off x="9871091" y="5351877"/>
            <a:ext cx="98110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Public Internet</a:t>
            </a:r>
          </a:p>
        </p:txBody>
      </p:sp>
      <p:sp>
        <p:nvSpPr>
          <p:cNvPr id="68" name="TextBox 67">
            <a:extLst>
              <a:ext uri="{FF2B5EF4-FFF2-40B4-BE49-F238E27FC236}">
                <a16:creationId xmlns:a16="http://schemas.microsoft.com/office/drawing/2014/main" id="{FF859FB8-EDBD-7365-5450-668777388B56}"/>
              </a:ext>
            </a:extLst>
          </p:cNvPr>
          <p:cNvSpPr txBox="1"/>
          <p:nvPr/>
        </p:nvSpPr>
        <p:spPr>
          <a:xfrm>
            <a:off x="1054323" y="5350007"/>
            <a:ext cx="107760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Private Network</a:t>
            </a:r>
          </a:p>
        </p:txBody>
      </p:sp>
      <p:pic>
        <p:nvPicPr>
          <p:cNvPr id="69" name="Graphic 68" descr="Lock with solid fill">
            <a:extLst>
              <a:ext uri="{FF2B5EF4-FFF2-40B4-BE49-F238E27FC236}">
                <a16:creationId xmlns:a16="http://schemas.microsoft.com/office/drawing/2014/main" id="{1A2A3095-1E26-7F39-2C0A-2222ED5C33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5415" y="5325052"/>
            <a:ext cx="368926" cy="368926"/>
          </a:xfrm>
          <a:prstGeom prst="rect">
            <a:avLst/>
          </a:prstGeom>
        </p:spPr>
      </p:pic>
      <p:cxnSp>
        <p:nvCxnSpPr>
          <p:cNvPr id="71" name="Straight Arrow Connector 70">
            <a:extLst>
              <a:ext uri="{FF2B5EF4-FFF2-40B4-BE49-F238E27FC236}">
                <a16:creationId xmlns:a16="http://schemas.microsoft.com/office/drawing/2014/main" id="{85622F9B-162B-DE52-9604-3B19414C90F0}"/>
              </a:ext>
              <a:ext uri="{C183D7F6-B498-43B3-948B-1728B52AA6E4}">
                <adec:decorative xmlns:adec="http://schemas.microsoft.com/office/drawing/2017/decorative" val="1"/>
              </a:ext>
            </a:extLst>
          </p:cNvPr>
          <p:cNvCxnSpPr>
            <a:cxnSpLocks/>
          </p:cNvCxnSpPr>
          <p:nvPr/>
        </p:nvCxnSpPr>
        <p:spPr>
          <a:xfrm>
            <a:off x="1866292" y="6044011"/>
            <a:ext cx="1492008" cy="0"/>
          </a:xfrm>
          <a:prstGeom prst="straightConnector1">
            <a:avLst/>
          </a:prstGeom>
          <a:noFill/>
          <a:ln w="38100" cap="flat" cmpd="sng" algn="ctr">
            <a:solidFill>
              <a:srgbClr val="00B050"/>
            </a:solidFill>
            <a:prstDash val="solid"/>
            <a:round/>
            <a:headEnd type="arrow" w="med" len="med"/>
            <a:tailEnd type="arrow" w="med" len="med"/>
          </a:ln>
          <a:effectLst/>
        </p:spPr>
      </p:cxnSp>
      <p:cxnSp>
        <p:nvCxnSpPr>
          <p:cNvPr id="73" name="Straight Arrow Connector 72">
            <a:extLst>
              <a:ext uri="{FF2B5EF4-FFF2-40B4-BE49-F238E27FC236}">
                <a16:creationId xmlns:a16="http://schemas.microsoft.com/office/drawing/2014/main" id="{14426020-6746-F37D-BD9A-3634B79FD061}"/>
              </a:ext>
              <a:ext uri="{C183D7F6-B498-43B3-948B-1728B52AA6E4}">
                <adec:decorative xmlns:adec="http://schemas.microsoft.com/office/drawing/2017/decorative" val="1"/>
              </a:ext>
            </a:extLst>
          </p:cNvPr>
          <p:cNvCxnSpPr>
            <a:cxnSpLocks/>
          </p:cNvCxnSpPr>
          <p:nvPr/>
        </p:nvCxnSpPr>
        <p:spPr>
          <a:xfrm>
            <a:off x="4272625" y="6033288"/>
            <a:ext cx="1492008" cy="0"/>
          </a:xfrm>
          <a:prstGeom prst="straightConnector1">
            <a:avLst/>
          </a:prstGeom>
          <a:noFill/>
          <a:ln w="38100" cap="flat" cmpd="sng" algn="ctr">
            <a:solidFill>
              <a:srgbClr val="00B050"/>
            </a:solidFill>
            <a:prstDash val="solid"/>
            <a:round/>
            <a:headEnd type="arrow" w="med" len="med"/>
            <a:tailEnd type="arrow" w="med" len="med"/>
          </a:ln>
          <a:effectLst/>
        </p:spPr>
      </p:cxnSp>
      <p:cxnSp>
        <p:nvCxnSpPr>
          <p:cNvPr id="74" name="Straight Arrow Connector 73">
            <a:extLst>
              <a:ext uri="{FF2B5EF4-FFF2-40B4-BE49-F238E27FC236}">
                <a16:creationId xmlns:a16="http://schemas.microsoft.com/office/drawing/2014/main" id="{7D53F42E-2065-86E4-8CD8-1B271D576070}"/>
              </a:ext>
              <a:ext uri="{C183D7F6-B498-43B3-948B-1728B52AA6E4}">
                <adec:decorative xmlns:adec="http://schemas.microsoft.com/office/drawing/2017/decorative" val="1"/>
              </a:ext>
            </a:extLst>
          </p:cNvPr>
          <p:cNvCxnSpPr>
            <a:cxnSpLocks/>
          </p:cNvCxnSpPr>
          <p:nvPr/>
        </p:nvCxnSpPr>
        <p:spPr>
          <a:xfrm>
            <a:off x="6839072" y="6011995"/>
            <a:ext cx="1492008" cy="0"/>
          </a:xfrm>
          <a:prstGeom prst="straightConnector1">
            <a:avLst/>
          </a:prstGeom>
          <a:noFill/>
          <a:ln w="38100" cap="flat" cmpd="sng" algn="ctr">
            <a:solidFill>
              <a:srgbClr val="00B050"/>
            </a:solidFill>
            <a:prstDash val="solid"/>
            <a:round/>
            <a:headEnd type="arrow" w="med" len="med"/>
            <a:tailEnd type="arrow" w="med" len="med"/>
          </a:ln>
          <a:effectLst/>
        </p:spPr>
      </p:cxnSp>
    </p:spTree>
    <p:extLst>
      <p:ext uri="{BB962C8B-B14F-4D97-AF65-F5344CB8AC3E}">
        <p14:creationId xmlns:p14="http://schemas.microsoft.com/office/powerpoint/2010/main" val="28917032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a:xfrm>
            <a:off x="218409" y="172016"/>
            <a:ext cx="5191871" cy="386166"/>
          </a:xfrm>
        </p:spPr>
        <p:txBody>
          <a:bodyPr/>
          <a:lstStyle/>
          <a:p>
            <a:r>
              <a:rPr lang="en-US" sz="2800" b="1">
                <a:ln>
                  <a:noFill/>
                </a:ln>
                <a:solidFill>
                  <a:srgbClr val="FFFFFF"/>
                </a:solidFill>
                <a:cs typeface="Segoe UI Semilight" panose="020B0402040204020203" pitchFamily="34" charset="0"/>
              </a:rPr>
              <a:t>Azure OpenAI Architecture</a:t>
            </a:r>
            <a:endParaRPr lang="en-US"/>
          </a:p>
        </p:txBody>
      </p:sp>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035511" y="1278227"/>
            <a:ext cx="5617011" cy="4938034"/>
          </a:xfrm>
          <a:prstGeom prst="roundRect">
            <a:avLst>
              <a:gd name="adj" fmla="val 693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1"/>
              </a:ext>
            </a:extLst>
          </p:cNvPr>
          <p:cNvSpPr txBox="1"/>
          <p:nvPr/>
        </p:nvSpPr>
        <p:spPr>
          <a:xfrm>
            <a:off x="5323874" y="1392795"/>
            <a:ext cx="20371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Customer Private Tenant / Subscription</a:t>
            </a:r>
            <a:endPar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6" name="Graphic 125">
            <a:extLst>
              <a:ext uri="{FF2B5EF4-FFF2-40B4-BE49-F238E27FC236}">
                <a16:creationId xmlns:a16="http://schemas.microsoft.com/office/drawing/2014/main" id="{FC0E42D0-8655-421D-8B5C-EE1544E950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1733" y="2273334"/>
            <a:ext cx="584137" cy="584137"/>
          </a:xfrm>
          <a:prstGeom prst="rect">
            <a:avLst/>
          </a:prstGeom>
        </p:spPr>
      </p:pic>
      <p:grpSp>
        <p:nvGrpSpPr>
          <p:cNvPr id="10" name="Group 9">
            <a:extLst>
              <a:ext uri="{FF2B5EF4-FFF2-40B4-BE49-F238E27FC236}">
                <a16:creationId xmlns:a16="http://schemas.microsoft.com/office/drawing/2014/main" id="{28B18E79-7D43-4128-831D-482404DDA941}"/>
              </a:ext>
              <a:ext uri="{C183D7F6-B498-43B3-948B-1728B52AA6E4}">
                <adec:decorative xmlns:adec="http://schemas.microsoft.com/office/drawing/2017/decorative" val="1"/>
              </a:ext>
            </a:extLst>
          </p:cNvPr>
          <p:cNvGrpSpPr/>
          <p:nvPr/>
        </p:nvGrpSpPr>
        <p:grpSpPr>
          <a:xfrm>
            <a:off x="8335697" y="1691077"/>
            <a:ext cx="2305102" cy="1777098"/>
            <a:chOff x="7516356" y="4979136"/>
            <a:chExt cx="2305102" cy="1777098"/>
          </a:xfrm>
        </p:grpSpPr>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1"/>
                </a:ext>
              </a:extLst>
            </p:cNvPr>
            <p:cNvSpPr/>
            <p:nvPr/>
          </p:nvSpPr>
          <p:spPr bwMode="auto">
            <a:xfrm>
              <a:off x="7516356" y="6136699"/>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Generative AI output</a:t>
              </a: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1"/>
                </a:ext>
              </a:extLst>
            </p:cNvPr>
            <p:cNvSpPr txBox="1"/>
            <p:nvPr/>
          </p:nvSpPr>
          <p:spPr>
            <a:xfrm>
              <a:off x="7523773" y="5007159"/>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Completion</a:t>
              </a:r>
              <a:endPar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pic>
        <p:nvPicPr>
          <p:cNvPr id="17" name="Graphic 16">
            <a:extLst>
              <a:ext uri="{FF2B5EF4-FFF2-40B4-BE49-F238E27FC236}">
                <a16:creationId xmlns:a16="http://schemas.microsoft.com/office/drawing/2014/main" id="{A60A7B6E-AB81-4420-BEE1-1C76BC3C0EC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0759" y="2257996"/>
            <a:ext cx="497283" cy="497283"/>
          </a:xfrm>
          <a:prstGeom prst="rect">
            <a:avLst/>
          </a:prstGeom>
        </p:spPr>
      </p:pic>
      <p:grpSp>
        <p:nvGrpSpPr>
          <p:cNvPr id="12" name="Group 11">
            <a:extLst>
              <a:ext uri="{FF2B5EF4-FFF2-40B4-BE49-F238E27FC236}">
                <a16:creationId xmlns:a16="http://schemas.microsoft.com/office/drawing/2014/main" id="{2A1654AA-6D3D-AB69-2C4E-2E2F3ECB43D7}"/>
              </a:ext>
              <a:ext uri="{C183D7F6-B498-43B3-948B-1728B52AA6E4}">
                <adec:decorative xmlns:adec="http://schemas.microsoft.com/office/drawing/2017/decorative" val="1"/>
              </a:ext>
            </a:extLst>
          </p:cNvPr>
          <p:cNvGrpSpPr/>
          <p:nvPr/>
        </p:nvGrpSpPr>
        <p:grpSpPr>
          <a:xfrm>
            <a:off x="8347420" y="3690347"/>
            <a:ext cx="2305102" cy="1777098"/>
            <a:chOff x="7516356" y="4979136"/>
            <a:chExt cx="2305102" cy="1777098"/>
          </a:xfrm>
        </p:grpSpPr>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1"/>
                </a:ext>
              </a:extLst>
            </p:cNvPr>
            <p:cNvSpPr/>
            <p:nvPr/>
          </p:nvSpPr>
          <p:spPr bwMode="auto">
            <a:xfrm>
              <a:off x="7516356" y="6136699"/>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Human or API driven input</a:t>
              </a: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1"/>
                </a:ext>
              </a:extLst>
            </p:cNvPr>
            <p:cNvSpPr txBox="1"/>
            <p:nvPr/>
          </p:nvSpPr>
          <p:spPr>
            <a:xfrm>
              <a:off x="7520740" y="5072382"/>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Prompts</a:t>
              </a:r>
            </a:p>
          </p:txBody>
        </p:sp>
      </p:gr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flipH="1">
            <a:off x="7479249" y="4595884"/>
            <a:ext cx="1167600" cy="0"/>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flipV="1">
            <a:off x="1537151" y="3983080"/>
            <a:ext cx="1516823" cy="9165"/>
          </a:xfrm>
          <a:prstGeom prst="straightConnector1">
            <a:avLst/>
          </a:prstGeom>
          <a:ln w="38100" cap="flat" cmpd="sng" algn="ctr">
            <a:solidFill>
              <a:schemeClr val="bg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2" name="2F358329-2C19-4FBA-B51C-51CE75BE790F">
            <a:extLst>
              <a:ext uri="{FF2B5EF4-FFF2-40B4-BE49-F238E27FC236}">
                <a16:creationId xmlns:a16="http://schemas.microsoft.com/office/drawing/2014/main" id="{AA0340B6-FD00-891C-C203-178A34966EB3}"/>
              </a:ext>
              <a:ext uri="{C183D7F6-B498-43B3-948B-1728B52AA6E4}">
                <adec:decorative xmlns:adec="http://schemas.microsoft.com/office/drawing/2017/decorative" val="1"/>
              </a:ext>
            </a:extLst>
          </p:cNvPr>
          <p:cNvPicPr>
            <a:picLocks noChangeAspect="1" noChangeArrowheads="1"/>
          </p:cNvPicPr>
          <p:nvPr/>
        </p:nvPicPr>
        <p:blipFill rotWithShape="1">
          <a:blip r:embed="rId7">
            <a:extLst>
              <a:ext uri="{96DAC541-7B7A-43D3-8B79-37D633B846F1}">
                <asvg:svgBlip xmlns:asvg="http://schemas.microsoft.com/office/drawing/2016/SVG/main" r:embed="rId8"/>
              </a:ext>
            </a:extLst>
          </a:blip>
          <a:srcRect l="-7183" r="-3331"/>
          <a:stretch/>
        </p:blipFill>
        <p:spPr bwMode="auto">
          <a:xfrm>
            <a:off x="1846293" y="2922568"/>
            <a:ext cx="652468" cy="5944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Rectangle: Rounded Corners 5">
            <a:extLst>
              <a:ext uri="{FF2B5EF4-FFF2-40B4-BE49-F238E27FC236}">
                <a16:creationId xmlns:a16="http://schemas.microsoft.com/office/drawing/2014/main" id="{176E7933-54DD-5B1E-7FE6-F1F046A22E0A}"/>
              </a:ext>
              <a:ext uri="{C183D7F6-B498-43B3-948B-1728B52AA6E4}">
                <adec:decorative xmlns:adec="http://schemas.microsoft.com/office/drawing/2017/decorative" val="1"/>
              </a:ext>
            </a:extLst>
          </p:cNvPr>
          <p:cNvSpPr/>
          <p:nvPr/>
        </p:nvSpPr>
        <p:spPr bwMode="auto">
          <a:xfrm>
            <a:off x="1344900" y="1024795"/>
            <a:ext cx="9502199" cy="5418832"/>
          </a:xfrm>
          <a:prstGeom prst="roundRect">
            <a:avLst>
              <a:gd name="adj" fmla="val 6059"/>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6775E7A7-807A-B470-2CF4-E35D601EF2BB}"/>
              </a:ext>
              <a:ext uri="{C183D7F6-B498-43B3-948B-1728B52AA6E4}">
                <adec:decorative xmlns:adec="http://schemas.microsoft.com/office/drawing/2017/decorative" val="1"/>
              </a:ext>
            </a:extLst>
          </p:cNvPr>
          <p:cNvSpPr txBox="1"/>
          <p:nvPr/>
        </p:nvSpPr>
        <p:spPr>
          <a:xfrm>
            <a:off x="1258530" y="2192690"/>
            <a:ext cx="24804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hosted OpenAI</a:t>
            </a:r>
            <a:endPar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51" name="Straight Arrow Connector 50">
            <a:extLst>
              <a:ext uri="{FF2B5EF4-FFF2-40B4-BE49-F238E27FC236}">
                <a16:creationId xmlns:a16="http://schemas.microsoft.com/office/drawing/2014/main" id="{1ACB5936-42BE-1805-D407-10A37BC42139}"/>
              </a:ext>
              <a:ext uri="{C183D7F6-B498-43B3-948B-1728B52AA6E4}">
                <adec:decorative xmlns:adec="http://schemas.microsoft.com/office/drawing/2017/decorative" val="1"/>
              </a:ext>
            </a:extLst>
          </p:cNvPr>
          <p:cNvCxnSpPr>
            <a:cxnSpLocks/>
          </p:cNvCxnSpPr>
          <p:nvPr/>
        </p:nvCxnSpPr>
        <p:spPr>
          <a:xfrm flipV="1">
            <a:off x="7479249" y="2557334"/>
            <a:ext cx="1181416" cy="22292"/>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1F2C9B11-9547-13B8-861C-AF4F7944F0F7}"/>
              </a:ext>
            </a:extLst>
          </p:cNvPr>
          <p:cNvPicPr>
            <a:picLocks noChangeAspect="1"/>
          </p:cNvPicPr>
          <p:nvPr/>
        </p:nvPicPr>
        <p:blipFill>
          <a:blip r:embed="rId9"/>
          <a:stretch>
            <a:fillRect/>
          </a:stretch>
        </p:blipFill>
        <p:spPr>
          <a:xfrm>
            <a:off x="9159611" y="4177291"/>
            <a:ext cx="670618" cy="670618"/>
          </a:xfrm>
          <a:prstGeom prst="rect">
            <a:avLst/>
          </a:prstGeom>
        </p:spPr>
      </p:pic>
      <p:sp>
        <p:nvSpPr>
          <p:cNvPr id="56" name="Rectangle: Rounded Corners 55">
            <a:extLst>
              <a:ext uri="{FF2B5EF4-FFF2-40B4-BE49-F238E27FC236}">
                <a16:creationId xmlns:a16="http://schemas.microsoft.com/office/drawing/2014/main" id="{3729DF83-1AE2-1548-A661-40E2DF597359}"/>
              </a:ext>
            </a:extLst>
          </p:cNvPr>
          <p:cNvSpPr/>
          <p:nvPr/>
        </p:nvSpPr>
        <p:spPr bwMode="auto">
          <a:xfrm>
            <a:off x="1804383" y="4068613"/>
            <a:ext cx="710889" cy="494400"/>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57" name="Rectangle: Rounded Corners 56">
            <a:extLst>
              <a:ext uri="{FF2B5EF4-FFF2-40B4-BE49-F238E27FC236}">
                <a16:creationId xmlns:a16="http://schemas.microsoft.com/office/drawing/2014/main" id="{B4934016-7845-2392-A873-39E5190615EF}"/>
              </a:ext>
            </a:extLst>
          </p:cNvPr>
          <p:cNvSpPr/>
          <p:nvPr/>
        </p:nvSpPr>
        <p:spPr bwMode="auto">
          <a:xfrm>
            <a:off x="1804384" y="4692391"/>
            <a:ext cx="710888" cy="494400"/>
          </a:xfrm>
          <a:prstGeom prst="roundRect">
            <a:avLst>
              <a:gd name="adj" fmla="val 61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58" name="Rectangle: Rounded Corners 57">
            <a:extLst>
              <a:ext uri="{FF2B5EF4-FFF2-40B4-BE49-F238E27FC236}">
                <a16:creationId xmlns:a16="http://schemas.microsoft.com/office/drawing/2014/main" id="{361F483A-F419-6895-CA93-83292893522B}"/>
              </a:ext>
            </a:extLst>
          </p:cNvPr>
          <p:cNvSpPr/>
          <p:nvPr/>
        </p:nvSpPr>
        <p:spPr bwMode="auto">
          <a:xfrm>
            <a:off x="1742184" y="4393202"/>
            <a:ext cx="899643" cy="494400"/>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DALL·E</a:t>
            </a:r>
            <a:endParaRPr kumimoji="0" lang="en-US" sz="2000" b="0" i="1"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sp>
        <p:nvSpPr>
          <p:cNvPr id="62" name="Rectangle: Rounded Corners 61">
            <a:extLst>
              <a:ext uri="{FF2B5EF4-FFF2-40B4-BE49-F238E27FC236}">
                <a16:creationId xmlns:a16="http://schemas.microsoft.com/office/drawing/2014/main" id="{410A1807-ADB9-7D5F-989C-77BC60C3D94B}"/>
              </a:ext>
              <a:ext uri="{C183D7F6-B498-43B3-948B-1728B52AA6E4}">
                <adec:decorative xmlns:adec="http://schemas.microsoft.com/office/drawing/2017/decorative" val="1"/>
              </a:ext>
            </a:extLst>
          </p:cNvPr>
          <p:cNvSpPr/>
          <p:nvPr/>
        </p:nvSpPr>
        <p:spPr bwMode="auto">
          <a:xfrm>
            <a:off x="1482316" y="2198201"/>
            <a:ext cx="2480461" cy="3718219"/>
          </a:xfrm>
          <a:prstGeom prst="roundRect">
            <a:avLst>
              <a:gd name="adj" fmla="val 693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FCB7C8DA-520C-1BEE-CFF5-28D8181D59A1}"/>
              </a:ext>
              <a:ext uri="{C183D7F6-B498-43B3-948B-1728B52AA6E4}">
                <adec:decorative xmlns:adec="http://schemas.microsoft.com/office/drawing/2017/decorative" val="1"/>
              </a:ext>
            </a:extLst>
          </p:cNvPr>
          <p:cNvSpPr/>
          <p:nvPr/>
        </p:nvSpPr>
        <p:spPr bwMode="auto">
          <a:xfrm>
            <a:off x="3030854" y="2841466"/>
            <a:ext cx="3097176" cy="805358"/>
          </a:xfrm>
          <a:prstGeom prst="roundRect">
            <a:avLst>
              <a:gd name="adj" fmla="val 693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pic>
        <p:nvPicPr>
          <p:cNvPr id="65" name="Picture 64" descr="Icon&#10;&#10;Description automatically generated">
            <a:extLst>
              <a:ext uri="{FF2B5EF4-FFF2-40B4-BE49-F238E27FC236}">
                <a16:creationId xmlns:a16="http://schemas.microsoft.com/office/drawing/2014/main" id="{2A1F5959-05A3-CB36-DD78-E6E875BA44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7594" y="5490838"/>
            <a:ext cx="523220" cy="523220"/>
          </a:xfrm>
          <a:prstGeom prst="rect">
            <a:avLst/>
          </a:prstGeom>
        </p:spPr>
      </p:pic>
      <p:pic>
        <p:nvPicPr>
          <p:cNvPr id="66" name="Picture 65" descr="A picture containing vector graphics, clipart&#10;&#10;Description automatically generated">
            <a:extLst>
              <a:ext uri="{FF2B5EF4-FFF2-40B4-BE49-F238E27FC236}">
                <a16:creationId xmlns:a16="http://schemas.microsoft.com/office/drawing/2014/main" id="{4A93AEEE-6D82-0F54-21E4-8B2348550D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0929" y="4747771"/>
            <a:ext cx="466242" cy="466242"/>
          </a:xfrm>
          <a:prstGeom prst="rect">
            <a:avLst/>
          </a:prstGeom>
        </p:spPr>
      </p:pic>
      <p:pic>
        <p:nvPicPr>
          <p:cNvPr id="67" name="Picture 66" descr="Icon&#10;&#10;Description automatically generated">
            <a:extLst>
              <a:ext uri="{FF2B5EF4-FFF2-40B4-BE49-F238E27FC236}">
                <a16:creationId xmlns:a16="http://schemas.microsoft.com/office/drawing/2014/main" id="{2669231D-3630-2D7A-F140-1794E432CD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08128" y="3954565"/>
            <a:ext cx="419914" cy="419914"/>
          </a:xfrm>
          <a:prstGeom prst="rect">
            <a:avLst/>
          </a:prstGeom>
        </p:spPr>
      </p:pic>
      <p:grpSp>
        <p:nvGrpSpPr>
          <p:cNvPr id="3" name="Group 2">
            <a:extLst>
              <a:ext uri="{FF2B5EF4-FFF2-40B4-BE49-F238E27FC236}">
                <a16:creationId xmlns:a16="http://schemas.microsoft.com/office/drawing/2014/main" id="{F86D2B56-B685-F915-171F-40A050899B9C}"/>
              </a:ext>
            </a:extLst>
          </p:cNvPr>
          <p:cNvGrpSpPr/>
          <p:nvPr/>
        </p:nvGrpSpPr>
        <p:grpSpPr>
          <a:xfrm>
            <a:off x="3234634" y="2951412"/>
            <a:ext cx="2662017" cy="585466"/>
            <a:chOff x="4251294" y="3134292"/>
            <a:chExt cx="2662017" cy="585466"/>
          </a:xfrm>
        </p:grpSpPr>
        <p:pic>
          <p:nvPicPr>
            <p:cNvPr id="69" name="Picture 68" descr="Logo, icon&#10;&#10;Description automatically generated">
              <a:extLst>
                <a:ext uri="{FF2B5EF4-FFF2-40B4-BE49-F238E27FC236}">
                  <a16:creationId xmlns:a16="http://schemas.microsoft.com/office/drawing/2014/main" id="{BB6EAFB9-78A5-0383-2DF9-5AB480AEBF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51294" y="3156390"/>
              <a:ext cx="541269" cy="541269"/>
            </a:xfrm>
            <a:prstGeom prst="rect">
              <a:avLst/>
            </a:prstGeom>
          </p:spPr>
        </p:pic>
        <p:pic>
          <p:nvPicPr>
            <p:cNvPr id="70" name="Graphic 69" descr="Graphic of documents">
              <a:extLst>
                <a:ext uri="{FF2B5EF4-FFF2-40B4-BE49-F238E27FC236}">
                  <a16:creationId xmlns:a16="http://schemas.microsoft.com/office/drawing/2014/main" id="{0B6AA8B9-2C7B-4A0C-5CB1-6E03F5BBFB1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27845" y="3134292"/>
              <a:ext cx="585466" cy="585466"/>
            </a:xfrm>
            <a:prstGeom prst="rect">
              <a:avLst/>
            </a:prstGeom>
          </p:spPr>
        </p:pic>
      </p:grpSp>
      <p:pic>
        <p:nvPicPr>
          <p:cNvPr id="71" name="Graphic 70" descr="power bi icon">
            <a:extLst>
              <a:ext uri="{FF2B5EF4-FFF2-40B4-BE49-F238E27FC236}">
                <a16:creationId xmlns:a16="http://schemas.microsoft.com/office/drawing/2014/main" id="{E708F099-CBD2-035C-5FF4-64F3000E734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040604" y="3065725"/>
            <a:ext cx="457200" cy="457200"/>
          </a:xfrm>
          <a:prstGeom prst="rect">
            <a:avLst/>
          </a:prstGeom>
        </p:spPr>
      </p:pic>
      <p:cxnSp>
        <p:nvCxnSpPr>
          <p:cNvPr id="72" name="Straight Arrow Connector 71">
            <a:extLst>
              <a:ext uri="{FF2B5EF4-FFF2-40B4-BE49-F238E27FC236}">
                <a16:creationId xmlns:a16="http://schemas.microsoft.com/office/drawing/2014/main" id="{30BFE141-F94B-8C28-B073-2647D79C2E1E}"/>
              </a:ext>
              <a:ext uri="{C183D7F6-B498-43B3-948B-1728B52AA6E4}">
                <adec:decorative xmlns:adec="http://schemas.microsoft.com/office/drawing/2017/decorative" val="1"/>
              </a:ext>
            </a:extLst>
          </p:cNvPr>
          <p:cNvCxnSpPr>
            <a:cxnSpLocks/>
          </p:cNvCxnSpPr>
          <p:nvPr/>
        </p:nvCxnSpPr>
        <p:spPr>
          <a:xfrm>
            <a:off x="1344900" y="5916421"/>
            <a:ext cx="4197697" cy="10723"/>
          </a:xfrm>
          <a:prstGeom prst="straightConnector1">
            <a:avLst/>
          </a:prstGeom>
          <a:ln w="38100" cap="flat" cmpd="sng" algn="ctr">
            <a:solidFill>
              <a:schemeClr val="bg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01AA3EFA-E066-2E29-D26F-1C4B07F65260}"/>
              </a:ext>
            </a:extLst>
          </p:cNvPr>
          <p:cNvSpPr txBox="1"/>
          <p:nvPr/>
        </p:nvSpPr>
        <p:spPr>
          <a:xfrm>
            <a:off x="1771912" y="1466755"/>
            <a:ext cx="3694719" cy="338554"/>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rgbClr val="FFFFFF"/>
                </a:solidFill>
                <a:effectLst/>
                <a:uLnTx/>
                <a:uFillTx/>
              </a:rPr>
              <a:t>Azure Global Infrastructure </a:t>
            </a:r>
            <a:endParaRPr kumimoji="0" lang="en-US" sz="2400" i="0" u="none" strike="noStrike" kern="0" cap="none" spc="0" normalizeH="0" baseline="0" noProof="0">
              <a:ln>
                <a:noFill/>
              </a:ln>
              <a:solidFill>
                <a:srgbClr val="FFFFFF"/>
              </a:solidFill>
              <a:effectLst/>
              <a:uLnTx/>
              <a:uFillTx/>
            </a:endParaRPr>
          </a:p>
        </p:txBody>
      </p:sp>
      <p:cxnSp>
        <p:nvCxnSpPr>
          <p:cNvPr id="4" name="Straight Arrow Connector 3">
            <a:extLst>
              <a:ext uri="{FF2B5EF4-FFF2-40B4-BE49-F238E27FC236}">
                <a16:creationId xmlns:a16="http://schemas.microsoft.com/office/drawing/2014/main" id="{9594E132-833D-9C01-CDE7-6AD9D25D2476}"/>
              </a:ext>
              <a:ext uri="{C183D7F6-B498-43B3-948B-1728B52AA6E4}">
                <adec:decorative xmlns:adec="http://schemas.microsoft.com/office/drawing/2017/decorative" val="1"/>
              </a:ext>
            </a:extLst>
          </p:cNvPr>
          <p:cNvCxnSpPr>
            <a:cxnSpLocks/>
          </p:cNvCxnSpPr>
          <p:nvPr/>
        </p:nvCxnSpPr>
        <p:spPr>
          <a:xfrm flipV="1">
            <a:off x="3975492" y="3985373"/>
            <a:ext cx="1516823" cy="9165"/>
          </a:xfrm>
          <a:prstGeom prst="straightConnector1">
            <a:avLst/>
          </a:prstGeom>
          <a:ln w="38100" cap="flat" cmpd="sng" algn="ctr">
            <a:solidFill>
              <a:schemeClr val="bg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Connector: Elbow 18">
            <a:extLst>
              <a:ext uri="{FF2B5EF4-FFF2-40B4-BE49-F238E27FC236}">
                <a16:creationId xmlns:a16="http://schemas.microsoft.com/office/drawing/2014/main" id="{C6BFBAEF-7E70-A501-BEE6-110B9CE22FD5}"/>
              </a:ext>
            </a:extLst>
          </p:cNvPr>
          <p:cNvCxnSpPr>
            <a:stCxn id="55" idx="1"/>
            <a:endCxn id="67" idx="3"/>
          </p:cNvCxnSpPr>
          <p:nvPr/>
        </p:nvCxnSpPr>
        <p:spPr>
          <a:xfrm rot="10800000">
            <a:off x="7528043" y="4164522"/>
            <a:ext cx="1631569" cy="34807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E8AE2887-DEBA-943B-BECD-AA93562B7A0E}"/>
              </a:ext>
            </a:extLst>
          </p:cNvPr>
          <p:cNvCxnSpPr>
            <a:stCxn id="67" idx="1"/>
            <a:endCxn id="69" idx="2"/>
          </p:cNvCxnSpPr>
          <p:nvPr/>
        </p:nvCxnSpPr>
        <p:spPr>
          <a:xfrm rot="10800000">
            <a:off x="3505270" y="3514780"/>
            <a:ext cx="3602859" cy="6497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EAF673A-60F7-06B5-5568-077A29F7BAB7}"/>
              </a:ext>
            </a:extLst>
          </p:cNvPr>
          <p:cNvCxnSpPr>
            <a:stCxn id="69" idx="0"/>
            <a:endCxn id="17" idx="1"/>
          </p:cNvCxnSpPr>
          <p:nvPr/>
        </p:nvCxnSpPr>
        <p:spPr>
          <a:xfrm rot="5400000" flipH="1" flipV="1">
            <a:off x="5034578" y="977329"/>
            <a:ext cx="466872" cy="352549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B16A0D5-8ECC-AD35-6D6A-22C8134AB48C}"/>
              </a:ext>
            </a:extLst>
          </p:cNvPr>
          <p:cNvCxnSpPr>
            <a:stCxn id="17" idx="3"/>
            <a:endCxn id="126" idx="1"/>
          </p:cNvCxnSpPr>
          <p:nvPr/>
        </p:nvCxnSpPr>
        <p:spPr>
          <a:xfrm>
            <a:off x="7528042" y="2506638"/>
            <a:ext cx="1643691" cy="5876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184B14C8-83ED-32BE-7053-9756190A935B}"/>
              </a:ext>
            </a:extLst>
          </p:cNvPr>
          <p:cNvSpPr/>
          <p:nvPr/>
        </p:nvSpPr>
        <p:spPr bwMode="auto">
          <a:xfrm>
            <a:off x="1764628" y="5012800"/>
            <a:ext cx="1032956" cy="494400"/>
          </a:xfrm>
          <a:prstGeom prst="roundRect">
            <a:avLst>
              <a:gd name="adj" fmla="val 61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err="1">
                <a:ln w="3175">
                  <a:noFill/>
                </a:ln>
                <a:solidFill>
                  <a:prstClr val="white"/>
                </a:solidFill>
                <a:effectLst/>
                <a:uLnTx/>
                <a:uFillTx/>
                <a:latin typeface="Segoe UI Semibold"/>
                <a:ea typeface="+mn-ea"/>
                <a:cs typeface="Segoe UI" pitchFamily="34" charset="0"/>
              </a:rPr>
              <a:t>chatGPT</a:t>
            </a:r>
            <a:endPar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111369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heel(1)">
                                      <p:cBhvr>
                                        <p:cTn id="7" dur="2000"/>
                                        <p:tgtEl>
                                          <p:spTgt spid="6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FE0A5-A628-EFBF-1EBF-B6A6D9804649}"/>
              </a:ext>
            </a:extLst>
          </p:cNvPr>
          <p:cNvSpPr>
            <a:spLocks noGrp="1"/>
          </p:cNvSpPr>
          <p:nvPr>
            <p:ph type="title"/>
          </p:nvPr>
        </p:nvSpPr>
        <p:spPr/>
        <p:txBody>
          <a:bodyPr/>
          <a:lstStyle/>
          <a:p>
            <a:r>
              <a:rPr lang="en-US" dirty="0"/>
              <a:t>What is an Industry Accelerator</a:t>
            </a:r>
          </a:p>
        </p:txBody>
      </p:sp>
      <p:sp>
        <p:nvSpPr>
          <p:cNvPr id="3" name="Text Placeholder 2">
            <a:extLst>
              <a:ext uri="{FF2B5EF4-FFF2-40B4-BE49-F238E27FC236}">
                <a16:creationId xmlns:a16="http://schemas.microsoft.com/office/drawing/2014/main" id="{EBA55BA5-E9B8-378E-644E-A129A350E1BC}"/>
              </a:ext>
            </a:extLst>
          </p:cNvPr>
          <p:cNvSpPr>
            <a:spLocks noGrp="1"/>
          </p:cNvSpPr>
          <p:nvPr>
            <p:ph type="body" sz="quarter" idx="10"/>
          </p:nvPr>
        </p:nvSpPr>
        <p:spPr>
          <a:xfrm>
            <a:off x="586390" y="1434370"/>
            <a:ext cx="11018520" cy="5287601"/>
          </a:xfrm>
        </p:spPr>
        <p:txBody>
          <a:bodyPr vert="horz" wrap="square" lIns="0" tIns="0" rIns="0" bIns="0" rtlCol="0" anchor="t">
            <a:spAutoFit/>
          </a:bodyPr>
          <a:lstStyle/>
          <a:p>
            <a:pPr marL="339725" marR="0" lvl="0" indent="-339725"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Segoe UI"/>
              </a:rPr>
              <a:t>Microsoft is making investments to make our technology </a:t>
            </a:r>
            <a:r>
              <a:rPr kumimoji="0" lang="en-US" sz="2000" b="0" i="0" u="sng" strike="noStrike" kern="1200" cap="none" spc="0" normalizeH="0" baseline="0" noProof="0" dirty="0">
                <a:ln>
                  <a:noFill/>
                </a:ln>
                <a:effectLst/>
                <a:uLnTx/>
                <a:uFillTx/>
                <a:latin typeface="Segoe UI"/>
                <a:ea typeface="+mn-ea"/>
                <a:cs typeface="Segoe UI"/>
              </a:rPr>
              <a:t>easier to use and deploy</a:t>
            </a:r>
            <a:r>
              <a:rPr kumimoji="0" lang="en-US" sz="2000" b="0" i="0" u="none" strike="noStrike" kern="1200" cap="none" spc="0" normalizeH="0" baseline="0" noProof="0" dirty="0">
                <a:ln>
                  <a:noFill/>
                </a:ln>
                <a:effectLst/>
                <a:uLnTx/>
                <a:uFillTx/>
                <a:latin typeface="Segoe UI"/>
                <a:ea typeface="+mn-ea"/>
                <a:cs typeface="Segoe UI"/>
              </a:rPr>
              <a:t> for customers and partners. </a:t>
            </a:r>
            <a:br>
              <a:rPr kumimoji="0" lang="en-US" sz="2000" b="0" i="0" u="none" strike="noStrike" kern="1200" cap="none" spc="0" normalizeH="0" baseline="0" noProof="0" dirty="0">
                <a:ln>
                  <a:noFill/>
                </a:ln>
                <a:effectLst/>
                <a:uLnTx/>
                <a:uFillTx/>
                <a:latin typeface="Segoe UI"/>
                <a:ea typeface="+mn-ea"/>
                <a:cs typeface="Segoe UI"/>
              </a:rPr>
            </a:br>
            <a:r>
              <a:rPr kumimoji="0" lang="en-US" sz="2000" b="0" i="0" u="none" strike="noStrike" kern="1200" cap="none" spc="0" normalizeH="0" baseline="0" noProof="0" dirty="0">
                <a:ln>
                  <a:noFill/>
                </a:ln>
                <a:effectLst/>
                <a:uLnTx/>
                <a:uFillTx/>
                <a:latin typeface="Segoe UI"/>
                <a:ea typeface="+mn-ea"/>
                <a:cs typeface="Segoe UI"/>
              </a:rPr>
              <a:t>   </a:t>
            </a:r>
          </a:p>
          <a:p>
            <a:pPr marL="339725" marR="0" lvl="0" indent="-339725"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Segoe UI"/>
              </a:rPr>
              <a:t>We understand the significant investment in time, expertise and resources necessary to leverage many of these </a:t>
            </a:r>
            <a:r>
              <a:rPr lang="en-US" sz="2000" dirty="0">
                <a:latin typeface="Segoe UI"/>
                <a:cs typeface="Segoe UI"/>
              </a:rPr>
              <a:t>cutting-edge</a:t>
            </a:r>
            <a:r>
              <a:rPr kumimoji="0" lang="en-US" sz="2000" b="0" i="0" u="none" strike="noStrike" kern="1200" cap="none" spc="0" normalizeH="0" baseline="0" noProof="0" dirty="0">
                <a:ln>
                  <a:noFill/>
                </a:ln>
                <a:effectLst/>
                <a:uLnTx/>
                <a:uFillTx/>
                <a:latin typeface="Segoe UI"/>
                <a:ea typeface="+mn-ea"/>
                <a:cs typeface="Segoe UI"/>
              </a:rPr>
              <a:t> AI/ML capabilities. </a:t>
            </a:r>
            <a:br>
              <a:rPr kumimoji="0" lang="en-US" sz="2000" b="0" i="0" u="none" strike="noStrike" kern="1200" cap="none" spc="0" normalizeH="0" baseline="0" noProof="0" dirty="0">
                <a:ln>
                  <a:noFill/>
                </a:ln>
                <a:effectLst/>
                <a:uLnTx/>
                <a:uFillTx/>
                <a:latin typeface="Segoe UI"/>
                <a:ea typeface="+mn-ea"/>
                <a:cs typeface="Segoe UI"/>
              </a:rPr>
            </a:br>
            <a:endParaRPr kumimoji="0" lang="en-US" sz="2000" b="0" i="0" u="none" strike="noStrike" kern="1200" cap="none" spc="0" normalizeH="0" baseline="0" noProof="0" dirty="0">
              <a:ln>
                <a:noFill/>
              </a:ln>
              <a:effectLst/>
              <a:uLnTx/>
              <a:uFillTx/>
              <a:latin typeface="Segoe UI"/>
              <a:ea typeface="+mn-ea"/>
              <a:cs typeface="Segoe UI"/>
            </a:endParaRPr>
          </a:p>
          <a:p>
            <a:pPr marL="339725" marR="0" lvl="0" indent="-339725"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Segoe UI"/>
              </a:rPr>
              <a:t>To frame how these industry accelerators can be applied to your mission, the industry accelerators are </a:t>
            </a:r>
            <a:r>
              <a:rPr kumimoji="0" lang="en-US" sz="2000" b="0" i="0" u="sng" strike="noStrike" kern="1200" cap="none" spc="0" normalizeH="0" baseline="0" noProof="0" dirty="0">
                <a:ln>
                  <a:noFill/>
                </a:ln>
                <a:effectLst/>
                <a:uLnTx/>
                <a:uFillTx/>
                <a:latin typeface="Segoe UI"/>
                <a:ea typeface="+mn-ea"/>
                <a:cs typeface="Segoe UI"/>
              </a:rPr>
              <a:t>designed around specific industry use cases</a:t>
            </a:r>
            <a:r>
              <a:rPr kumimoji="0" lang="en-US" sz="2000" b="0" i="0" u="none" strike="noStrike" kern="1200" cap="none" spc="0" normalizeH="0" baseline="0" noProof="0" dirty="0">
                <a:ln>
                  <a:noFill/>
                </a:ln>
                <a:effectLst/>
                <a:uLnTx/>
                <a:uFillTx/>
                <a:latin typeface="Segoe UI"/>
                <a:ea typeface="+mn-ea"/>
                <a:cs typeface="Segoe UI"/>
              </a:rPr>
              <a:t>. </a:t>
            </a:r>
            <a:br>
              <a:rPr kumimoji="0" lang="en-US" sz="2000" b="0" i="0" u="none" strike="noStrike" kern="1200" cap="none" spc="0" normalizeH="0" baseline="0" noProof="0" dirty="0">
                <a:ln>
                  <a:noFill/>
                </a:ln>
                <a:effectLst/>
                <a:uLnTx/>
                <a:uFillTx/>
                <a:latin typeface="Segoe UI"/>
                <a:ea typeface="+mn-ea"/>
                <a:cs typeface="Segoe UI"/>
              </a:rPr>
            </a:br>
            <a:endParaRPr kumimoji="0" lang="en-US" sz="2000" b="0" i="0" u="none" strike="noStrike" kern="1200" cap="none" spc="0" normalizeH="0" baseline="0" noProof="0" dirty="0">
              <a:ln>
                <a:noFill/>
              </a:ln>
              <a:effectLst/>
              <a:uLnTx/>
              <a:uFillTx/>
              <a:latin typeface="Segoe UI"/>
              <a:ea typeface="+mn-ea"/>
              <a:cs typeface="Segoe UI"/>
            </a:endParaRPr>
          </a:p>
          <a:p>
            <a:pPr marL="339725" marR="0" lvl="0" indent="-339725"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Segoe UI"/>
              </a:rPr>
              <a:t>The accelerators are a </a:t>
            </a:r>
            <a:r>
              <a:rPr kumimoji="0" lang="en-US" sz="2000" b="0" i="0" u="sng" strike="noStrike" kern="1200" cap="none" spc="0" normalizeH="0" baseline="0" noProof="0" dirty="0">
                <a:ln>
                  <a:noFill/>
                </a:ln>
                <a:effectLst/>
                <a:uLnTx/>
                <a:uFillTx/>
                <a:latin typeface="Segoe UI"/>
                <a:ea typeface="+mn-ea"/>
                <a:cs typeface="Segoe UI"/>
              </a:rPr>
              <a:t>combination of code, documentation and education </a:t>
            </a:r>
            <a:r>
              <a:rPr kumimoji="0" lang="en-US" sz="2000" b="0" i="0" u="none" strike="noStrike" kern="1200" cap="none" spc="0" normalizeH="0" baseline="0" noProof="0" dirty="0">
                <a:ln>
                  <a:noFill/>
                </a:ln>
                <a:effectLst/>
                <a:uLnTx/>
                <a:uFillTx/>
                <a:latin typeface="Segoe UI"/>
                <a:ea typeface="+mn-ea"/>
                <a:cs typeface="Segoe UI"/>
              </a:rPr>
              <a:t>that we provide </a:t>
            </a:r>
            <a:r>
              <a:rPr kumimoji="0" lang="en-US" sz="2000" b="0" i="0" u="sng" strike="noStrike" kern="1200" cap="none" spc="0" normalizeH="0" baseline="0" noProof="0" dirty="0">
                <a:ln>
                  <a:noFill/>
                </a:ln>
                <a:effectLst/>
                <a:uLnTx/>
                <a:uFillTx/>
                <a:latin typeface="Segoe UI"/>
                <a:ea typeface="+mn-ea"/>
                <a:cs typeface="Segoe UI"/>
              </a:rPr>
              <a:t>at no charge to customers and partners</a:t>
            </a:r>
            <a:r>
              <a:rPr kumimoji="0" lang="en-US" sz="2000" b="0" i="0" u="none" strike="noStrike" kern="1200" cap="none" spc="0" normalizeH="0" baseline="0" noProof="0" dirty="0">
                <a:ln>
                  <a:noFill/>
                </a:ln>
                <a:effectLst/>
                <a:uLnTx/>
                <a:uFillTx/>
                <a:latin typeface="Segoe UI"/>
                <a:ea typeface="+mn-ea"/>
                <a:cs typeface="Segoe UI"/>
              </a:rPr>
              <a:t> to accelerate the “time to value” when using Microsoft.</a:t>
            </a:r>
          </a:p>
          <a:p>
            <a:pPr marL="339725" marR="0" lvl="0" indent="-339725"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endParaRPr kumimoji="0" lang="en-US" sz="2000" b="0" i="0" u="none" strike="noStrike" kern="1200" cap="none" spc="0" normalizeH="0" baseline="0" noProof="0" dirty="0">
              <a:ln>
                <a:noFill/>
              </a:ln>
              <a:effectLst/>
              <a:uLnTx/>
              <a:uFillTx/>
              <a:latin typeface="Segoe UI"/>
              <a:ea typeface="+mn-ea"/>
              <a:cs typeface="Segoe UI"/>
            </a:endParaRPr>
          </a:p>
          <a:p>
            <a:pPr marL="339725" marR="0" lvl="0" indent="-339725"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lang="en-US" sz="2000" dirty="0">
                <a:latin typeface="Segoe UI"/>
                <a:cs typeface="Segoe UI"/>
              </a:rPr>
              <a:t>Industry Accelerators </a:t>
            </a:r>
            <a:r>
              <a:rPr lang="en-US" sz="2000" u="sng" dirty="0">
                <a:latin typeface="Segoe UI"/>
                <a:cs typeface="Segoe UI"/>
              </a:rPr>
              <a:t>don’t replace any products and tools you already own, they make them better.</a:t>
            </a:r>
            <a:endParaRPr kumimoji="0" lang="en-US" sz="2000" b="0" i="0" u="sng" strike="noStrike" kern="1200" cap="none" spc="0" normalizeH="0" baseline="0" noProof="0" dirty="0">
              <a:ln>
                <a:noFill/>
              </a:ln>
              <a:effectLst/>
              <a:uLnTx/>
              <a:uFillTx/>
              <a:latin typeface="Segoe UI"/>
              <a:ea typeface="+mn-ea"/>
              <a:cs typeface="Segoe UI"/>
            </a:endParaRPr>
          </a:p>
          <a:p>
            <a:endParaRPr lang="en-US" dirty="0"/>
          </a:p>
        </p:txBody>
      </p:sp>
    </p:spTree>
    <p:extLst>
      <p:ext uri="{BB962C8B-B14F-4D97-AF65-F5344CB8AC3E}">
        <p14:creationId xmlns:p14="http://schemas.microsoft.com/office/powerpoint/2010/main" val="11325501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B9FB-FFC2-E303-2908-18B5A1B82E44}"/>
              </a:ext>
            </a:extLst>
          </p:cNvPr>
          <p:cNvSpPr>
            <a:spLocks noGrp="1"/>
          </p:cNvSpPr>
          <p:nvPr>
            <p:ph type="title"/>
          </p:nvPr>
        </p:nvSpPr>
        <p:spPr/>
        <p:txBody>
          <a:bodyPr/>
          <a:lstStyle/>
          <a:p>
            <a:r>
              <a:rPr lang="en-AU"/>
              <a:t>Conversation with Private/Domain Specific Data</a:t>
            </a:r>
          </a:p>
        </p:txBody>
      </p:sp>
      <p:pic>
        <p:nvPicPr>
          <p:cNvPr id="3" name="Picture 5">
            <a:extLst>
              <a:ext uri="{FF2B5EF4-FFF2-40B4-BE49-F238E27FC236}">
                <a16:creationId xmlns:a16="http://schemas.microsoft.com/office/drawing/2014/main" id="{B26837C7-0276-CED6-5435-AD773A0DD8DD}"/>
              </a:ext>
            </a:extLst>
          </p:cNvPr>
          <p:cNvPicPr>
            <a:picLocks noChangeAspect="1"/>
          </p:cNvPicPr>
          <p:nvPr/>
        </p:nvPicPr>
        <p:blipFill>
          <a:blip r:embed="rId2"/>
          <a:stretch>
            <a:fillRect/>
          </a:stretch>
        </p:blipFill>
        <p:spPr>
          <a:xfrm>
            <a:off x="588263" y="1145246"/>
            <a:ext cx="9956274" cy="5460350"/>
          </a:xfrm>
          <a:prstGeom prst="rect">
            <a:avLst/>
          </a:prstGeom>
        </p:spPr>
      </p:pic>
    </p:spTree>
    <p:extLst>
      <p:ext uri="{BB962C8B-B14F-4D97-AF65-F5344CB8AC3E}">
        <p14:creationId xmlns:p14="http://schemas.microsoft.com/office/powerpoint/2010/main" val="32427624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3D4C-F095-5BD0-245A-7BF264E3148A}"/>
              </a:ext>
            </a:extLst>
          </p:cNvPr>
          <p:cNvSpPr>
            <a:spLocks noGrp="1"/>
          </p:cNvSpPr>
          <p:nvPr>
            <p:ph type="title"/>
          </p:nvPr>
        </p:nvSpPr>
        <p:spPr>
          <a:xfrm>
            <a:off x="586739" y="229949"/>
            <a:ext cx="11018520" cy="553998"/>
          </a:xfrm>
        </p:spPr>
        <p:txBody>
          <a:bodyPr/>
          <a:lstStyle/>
          <a:p>
            <a:r>
              <a:rPr lang="en-US"/>
              <a:t>Security Controls</a:t>
            </a:r>
          </a:p>
        </p:txBody>
      </p:sp>
      <p:pic>
        <p:nvPicPr>
          <p:cNvPr id="7" name="Picture 6">
            <a:extLst>
              <a:ext uri="{FF2B5EF4-FFF2-40B4-BE49-F238E27FC236}">
                <a16:creationId xmlns:a16="http://schemas.microsoft.com/office/drawing/2014/main" id="{74ADFA0F-8953-0710-8D92-357F38E9EF0C}"/>
              </a:ext>
            </a:extLst>
          </p:cNvPr>
          <p:cNvPicPr>
            <a:picLocks noChangeAspect="1"/>
          </p:cNvPicPr>
          <p:nvPr/>
        </p:nvPicPr>
        <p:blipFill>
          <a:blip r:embed="rId2"/>
          <a:stretch>
            <a:fillRect/>
          </a:stretch>
        </p:blipFill>
        <p:spPr>
          <a:xfrm>
            <a:off x="2662652" y="1066737"/>
            <a:ext cx="7107513" cy="4991361"/>
          </a:xfrm>
          <a:prstGeom prst="rect">
            <a:avLst/>
          </a:prstGeom>
        </p:spPr>
      </p:pic>
      <p:sp>
        <p:nvSpPr>
          <p:cNvPr id="8" name="TextBox 7">
            <a:extLst>
              <a:ext uri="{FF2B5EF4-FFF2-40B4-BE49-F238E27FC236}">
                <a16:creationId xmlns:a16="http://schemas.microsoft.com/office/drawing/2014/main" id="{AE341D7C-26E7-4004-7EB8-E5AB4B6DBF64}"/>
              </a:ext>
            </a:extLst>
          </p:cNvPr>
          <p:cNvSpPr txBox="1"/>
          <p:nvPr/>
        </p:nvSpPr>
        <p:spPr>
          <a:xfrm>
            <a:off x="346213" y="6058098"/>
            <a:ext cx="11499573" cy="615553"/>
          </a:xfrm>
          <a:prstGeom prst="rect">
            <a:avLst/>
          </a:prstGeom>
          <a:noFill/>
        </p:spPr>
        <p:txBody>
          <a:bodyPr wrap="square" lIns="0" tIns="0" rIns="0" bIns="0" rtlCol="0">
            <a:spAutoFit/>
          </a:bodyPr>
          <a:lstStyle/>
          <a:p>
            <a:pPr algn="l"/>
            <a:r>
              <a:rPr lang="en-US" sz="2000">
                <a:hlinkClick r:id="rId3"/>
              </a:rPr>
              <a:t>Source - (27) Peeling Back the Layers: Understanding the Multi-Faceted Approach to Azure </a:t>
            </a:r>
            <a:r>
              <a:rPr lang="en-US" sz="2000" err="1">
                <a:hlinkClick r:id="rId3"/>
              </a:rPr>
              <a:t>OpenAI</a:t>
            </a:r>
            <a:r>
              <a:rPr lang="en-US" sz="2000">
                <a:hlinkClick r:id="rId3"/>
              </a:rPr>
              <a:t> Security | LinkedIn</a:t>
            </a:r>
            <a:endParaRPr lang="en-US" sz="2000"/>
          </a:p>
        </p:txBody>
      </p:sp>
    </p:spTree>
    <p:extLst>
      <p:ext uri="{BB962C8B-B14F-4D97-AF65-F5344CB8AC3E}">
        <p14:creationId xmlns:p14="http://schemas.microsoft.com/office/powerpoint/2010/main" val="29796231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BB95-7842-3A14-7EC8-ECE5A5201577}"/>
              </a:ext>
            </a:extLst>
          </p:cNvPr>
          <p:cNvSpPr>
            <a:spLocks noGrp="1"/>
          </p:cNvSpPr>
          <p:nvPr>
            <p:ph type="title"/>
          </p:nvPr>
        </p:nvSpPr>
        <p:spPr/>
        <p:txBody>
          <a:bodyPr/>
          <a:lstStyle/>
          <a:p>
            <a:r>
              <a:rPr lang="en-US"/>
              <a:t>Data Retention</a:t>
            </a:r>
          </a:p>
        </p:txBody>
      </p:sp>
      <p:pic>
        <p:nvPicPr>
          <p:cNvPr id="1026" name="Picture 2" descr="Data Flow Diagram for the service">
            <a:extLst>
              <a:ext uri="{FF2B5EF4-FFF2-40B4-BE49-F238E27FC236}">
                <a16:creationId xmlns:a16="http://schemas.microsoft.com/office/drawing/2014/main" id="{63C2A9F0-395C-E8F0-E2D6-1765F1263C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833"/>
          <a:stretch/>
        </p:blipFill>
        <p:spPr bwMode="auto">
          <a:xfrm>
            <a:off x="1844310" y="1256322"/>
            <a:ext cx="7426360" cy="28115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7EB98C-9385-BF66-18C8-32F8EDA59346}"/>
              </a:ext>
            </a:extLst>
          </p:cNvPr>
          <p:cNvSpPr txBox="1"/>
          <p:nvPr/>
        </p:nvSpPr>
        <p:spPr>
          <a:xfrm>
            <a:off x="1242646" y="6448587"/>
            <a:ext cx="11168185" cy="184666"/>
          </a:xfrm>
          <a:prstGeom prst="rect">
            <a:avLst/>
          </a:prstGeom>
          <a:noFill/>
        </p:spPr>
        <p:txBody>
          <a:bodyPr wrap="square" lIns="0" tIns="0" rIns="0" bIns="0" rtlCol="0">
            <a:spAutoFit/>
          </a:bodyPr>
          <a:lstStyle/>
          <a:p>
            <a:pPr algn="l"/>
            <a:r>
              <a:rPr lang="en-US" sz="1200"/>
              <a:t>From </a:t>
            </a:r>
            <a:r>
              <a:rPr lang="en-US" sz="1200" err="1"/>
              <a:t>OpenAI</a:t>
            </a:r>
            <a:r>
              <a:rPr lang="en-US" sz="1200"/>
              <a:t>: Data Privacy  </a:t>
            </a:r>
            <a:r>
              <a:rPr lang="en-US" sz="1200">
                <a:hlinkClick r:id="rId3"/>
              </a:rPr>
              <a:t>Data, privacy, and security for Azure </a:t>
            </a:r>
            <a:r>
              <a:rPr lang="en-US" sz="1200" err="1">
                <a:hlinkClick r:id="rId3"/>
              </a:rPr>
              <a:t>OpenAI</a:t>
            </a:r>
            <a:r>
              <a:rPr lang="en-US" sz="1200">
                <a:hlinkClick r:id="rId3"/>
              </a:rPr>
              <a:t> Service - Azure Cognitive Services | Microsoft Learn</a:t>
            </a:r>
            <a:endParaRPr lang="en-US" sz="1200"/>
          </a:p>
        </p:txBody>
      </p:sp>
      <p:sp>
        <p:nvSpPr>
          <p:cNvPr id="5" name="TextBox 4">
            <a:extLst>
              <a:ext uri="{FF2B5EF4-FFF2-40B4-BE49-F238E27FC236}">
                <a16:creationId xmlns:a16="http://schemas.microsoft.com/office/drawing/2014/main" id="{DB9D1662-20E3-C3B1-DA1B-BB6F1480FE69}"/>
              </a:ext>
            </a:extLst>
          </p:cNvPr>
          <p:cNvSpPr txBox="1"/>
          <p:nvPr/>
        </p:nvSpPr>
        <p:spPr>
          <a:xfrm>
            <a:off x="1148861" y="4313031"/>
            <a:ext cx="9894277" cy="2246769"/>
          </a:xfrm>
          <a:prstGeom prst="rect">
            <a:avLst/>
          </a:prstGeom>
          <a:noFill/>
        </p:spPr>
        <p:txBody>
          <a:bodyPr wrap="square" lIns="0" tIns="0" rIns="0" bIns="0" rtlCol="0">
            <a:spAutoFit/>
          </a:bodyPr>
          <a:lstStyle/>
          <a:p>
            <a:r>
              <a:rPr lang="en-US" sz="1400" b="1" i="0">
                <a:effectLst/>
                <a:latin typeface="Segoe UI" panose="020B0502040204020203" pitchFamily="34" charset="0"/>
              </a:rPr>
              <a:t>Prompts and completions</a:t>
            </a:r>
            <a:r>
              <a:rPr lang="en-US" sz="1400" b="0" i="0">
                <a:effectLst/>
                <a:latin typeface="Segoe UI" panose="020B0502040204020203" pitchFamily="34" charset="0"/>
              </a:rPr>
              <a:t>. The prompts and completions data may be temporarily stored by the Azure </a:t>
            </a:r>
            <a:r>
              <a:rPr lang="en-US" sz="1400" b="0" i="0" err="1">
                <a:effectLst/>
                <a:latin typeface="Segoe UI" panose="020B0502040204020203" pitchFamily="34" charset="0"/>
              </a:rPr>
              <a:t>OpenAI</a:t>
            </a:r>
            <a:r>
              <a:rPr lang="en-US" sz="1400" b="0" i="0">
                <a:effectLst/>
                <a:latin typeface="Segoe UI" panose="020B0502040204020203" pitchFamily="34" charset="0"/>
              </a:rPr>
              <a:t> Service in the same region as the resource for up to 30 days. This data is encrypted and is only accessible to authorized Microsoft employees for (1) debugging purposes in the event of a failure, and (2) investigating patterns of abuse and misuse to determine if the service is being used in a manner that violates the applicable product terms. Note: When a customer is approved for modified abuse monitoring, prompts and completions data are not stored, and thus Microsoft employees have no access to the data.</a:t>
            </a:r>
          </a:p>
          <a:p>
            <a:r>
              <a:rPr lang="en-US" sz="1400" b="0" i="0">
                <a:effectLst/>
                <a:latin typeface="Segoe UI" panose="020B0502040204020203" pitchFamily="34" charset="0"/>
              </a:rPr>
              <a:t>Customers may request to modify content filtering and/or abuse monitoring by submitting the form </a:t>
            </a:r>
            <a:r>
              <a:rPr lang="en-US" sz="1400" b="0" i="0" u="none" strike="noStrike">
                <a:effectLst/>
                <a:latin typeface="Segoe UI" panose="020B0502040204020203" pitchFamily="34" charset="0"/>
                <a:hlinkClick r:id="rId4">
                  <a:extLst>
                    <a:ext uri="{A12FA001-AC4F-418D-AE19-62706E023703}">
                      <ahyp:hlinkClr xmlns:ahyp="http://schemas.microsoft.com/office/drawing/2018/hyperlinkcolor" val="tx"/>
                    </a:ext>
                  </a:extLst>
                </a:hlinkClick>
              </a:rPr>
              <a:t>here</a:t>
            </a:r>
            <a:r>
              <a:rPr lang="en-US" sz="1400" b="0" i="0">
                <a:effectLst/>
                <a:latin typeface="Segoe UI" panose="020B0502040204020203" pitchFamily="34" charset="0"/>
              </a:rPr>
              <a:t>. If a customer is approved and remains in compliance with all requirements to modify abuse monitoring, then prompts and completions are not stored.</a:t>
            </a:r>
          </a:p>
          <a:p>
            <a:pPr algn="l"/>
            <a:endParaRPr lang="en-US" sz="2000"/>
          </a:p>
        </p:txBody>
      </p:sp>
    </p:spTree>
    <p:extLst>
      <p:ext uri="{BB962C8B-B14F-4D97-AF65-F5344CB8AC3E}">
        <p14:creationId xmlns:p14="http://schemas.microsoft.com/office/powerpoint/2010/main" val="28794962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80301" y="3205862"/>
            <a:ext cx="4483100" cy="446276"/>
          </a:xfrm>
        </p:spPr>
        <p:txBody>
          <a:bodyPr/>
          <a:lstStyle/>
          <a:p>
            <a:r>
              <a:rPr lang="en-GB" dirty="0"/>
              <a:t>How is the Information Assistant different from other activities which </a:t>
            </a:r>
            <a:r>
              <a:rPr lang="en-GB" i="1" dirty="0"/>
              <a:t>look/sound similar</a:t>
            </a:r>
            <a:r>
              <a:rPr lang="en-GB" dirty="0"/>
              <a:t>?</a:t>
            </a:r>
            <a:endParaRPr lang="en-GB" noProof="0" dirty="0"/>
          </a:p>
        </p:txBody>
      </p:sp>
      <p:sp>
        <p:nvSpPr>
          <p:cNvPr id="6" name="TextBox 5">
            <a:extLst>
              <a:ext uri="{FF2B5EF4-FFF2-40B4-BE49-F238E27FC236}">
                <a16:creationId xmlns:a16="http://schemas.microsoft.com/office/drawing/2014/main" id="{DD4A3A0B-7AA6-D046-992E-E1D3F8B28EED}"/>
              </a:ext>
            </a:extLst>
          </p:cNvPr>
          <p:cNvSpPr txBox="1"/>
          <p:nvPr/>
        </p:nvSpPr>
        <p:spPr>
          <a:xfrm>
            <a:off x="9920105" y="6661206"/>
            <a:ext cx="2361035" cy="246221"/>
          </a:xfrm>
          <a:prstGeom prst="rect">
            <a:avLst/>
          </a:prstGeom>
          <a:noFill/>
        </p:spPr>
        <p:txBody>
          <a:bodyPr wrap="square">
            <a:spAutoFit/>
          </a:bodyPr>
          <a:lstStyle/>
          <a:p>
            <a:r>
              <a:rPr lang="en-US" sz="1000" b="0" i="0" u="none" strike="noStrike">
                <a:solidFill>
                  <a:srgbClr val="000000"/>
                </a:solidFill>
                <a:effectLst/>
                <a:latin typeface="Calibri" panose="020F0502020204030204" pitchFamily="34" charset="0"/>
              </a:rPr>
              <a:t>Microsoft Confidential – Internal Use Only</a:t>
            </a:r>
            <a:endParaRPr lang="en-US" sz="1000"/>
          </a:p>
        </p:txBody>
      </p:sp>
    </p:spTree>
    <p:extLst>
      <p:ext uri="{BB962C8B-B14F-4D97-AF65-F5344CB8AC3E}">
        <p14:creationId xmlns:p14="http://schemas.microsoft.com/office/powerpoint/2010/main" val="386556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D064-1405-79BF-BA86-B679E495A979}"/>
              </a:ext>
            </a:extLst>
          </p:cNvPr>
          <p:cNvSpPr>
            <a:spLocks noGrp="1"/>
          </p:cNvSpPr>
          <p:nvPr>
            <p:ph type="title"/>
          </p:nvPr>
        </p:nvSpPr>
        <p:spPr>
          <a:xfrm>
            <a:off x="588263" y="457200"/>
            <a:ext cx="11018520" cy="553998"/>
          </a:xfrm>
        </p:spPr>
        <p:txBody>
          <a:bodyPr wrap="square" anchor="t">
            <a:normAutofit/>
          </a:bodyPr>
          <a:lstStyle/>
          <a:p>
            <a:r>
              <a:rPr lang="en-US" dirty="0"/>
              <a:t>How Information Assistant is different</a:t>
            </a:r>
          </a:p>
        </p:txBody>
      </p:sp>
      <p:sp>
        <p:nvSpPr>
          <p:cNvPr id="3" name="Text Placeholder 2">
            <a:extLst>
              <a:ext uri="{FF2B5EF4-FFF2-40B4-BE49-F238E27FC236}">
                <a16:creationId xmlns:a16="http://schemas.microsoft.com/office/drawing/2014/main" id="{7847544D-0B99-76EE-4724-C85C50F0515D}"/>
              </a:ext>
            </a:extLst>
          </p:cNvPr>
          <p:cNvSpPr>
            <a:spLocks noGrp="1"/>
          </p:cNvSpPr>
          <p:nvPr>
            <p:ph sz="quarter" idx="12"/>
          </p:nvPr>
        </p:nvSpPr>
        <p:spPr>
          <a:xfrm>
            <a:off x="584200" y="1435100"/>
            <a:ext cx="5211763" cy="4833938"/>
          </a:xfrm>
        </p:spPr>
        <p:txBody>
          <a:bodyPr wrap="square">
            <a:normAutofit/>
          </a:bodyPr>
          <a:lstStyle/>
          <a:p>
            <a:pPr marL="0" indent="0">
              <a:lnSpc>
                <a:spcPct val="90000"/>
              </a:lnSpc>
              <a:buNone/>
            </a:pPr>
            <a:r>
              <a:rPr lang="en-US" sz="2600" i="0" dirty="0">
                <a:effectLst/>
              </a:rPr>
              <a:t>Many activities revolve around </a:t>
            </a:r>
            <a:r>
              <a:rPr lang="en-US" sz="2600" i="0" u="sng" dirty="0">
                <a:effectLst/>
              </a:rPr>
              <a:t>integrating multiple components to enable you to search a private dataset</a:t>
            </a:r>
            <a:r>
              <a:rPr lang="en-US" sz="2600" i="0" dirty="0">
                <a:effectLst/>
              </a:rPr>
              <a:t> and have OpenAI generate a response based on the results of that search. </a:t>
            </a:r>
          </a:p>
          <a:p>
            <a:pPr marL="0" indent="0">
              <a:lnSpc>
                <a:spcPct val="90000"/>
              </a:lnSpc>
              <a:buNone/>
            </a:pPr>
            <a:endParaRPr lang="en-US" sz="2600" i="0" dirty="0">
              <a:effectLst/>
            </a:endParaRPr>
          </a:p>
          <a:p>
            <a:pPr marL="0" indent="0">
              <a:lnSpc>
                <a:spcPct val="90000"/>
              </a:lnSpc>
              <a:buNone/>
            </a:pPr>
            <a:r>
              <a:rPr lang="en-US" sz="2600" i="0" dirty="0">
                <a:effectLst/>
              </a:rPr>
              <a:t>That’s a good start but </a:t>
            </a:r>
            <a:r>
              <a:rPr lang="en-US" sz="2600" i="0" u="sng" dirty="0">
                <a:effectLst/>
              </a:rPr>
              <a:t>not sufficient </a:t>
            </a:r>
            <a:r>
              <a:rPr lang="en-US" sz="2600" i="0" dirty="0">
                <a:effectLst/>
              </a:rPr>
              <a:t>to have a conversation with the </a:t>
            </a:r>
            <a:r>
              <a:rPr lang="en-US" sz="2600" i="0" u="sng" dirty="0">
                <a:effectLst/>
              </a:rPr>
              <a:t>requisite quality for our public sector and commercial customers</a:t>
            </a:r>
            <a:br>
              <a:rPr lang="en-US" sz="2600" i="0" dirty="0">
                <a:effectLst/>
              </a:rPr>
            </a:br>
            <a:endParaRPr lang="en-US" sz="2600" dirty="0"/>
          </a:p>
        </p:txBody>
      </p:sp>
      <p:pic>
        <p:nvPicPr>
          <p:cNvPr id="5" name="Picture 4" descr="An iceberg in the water&#10;&#10;Description automatically generated with low confidence">
            <a:extLst>
              <a:ext uri="{FF2B5EF4-FFF2-40B4-BE49-F238E27FC236}">
                <a16:creationId xmlns:a16="http://schemas.microsoft.com/office/drawing/2014/main" id="{66DCB42C-8C2B-FFA2-96E8-CAC4A677DEE6}"/>
              </a:ext>
            </a:extLst>
          </p:cNvPr>
          <p:cNvPicPr>
            <a:picLocks noChangeAspect="1"/>
          </p:cNvPicPr>
          <p:nvPr/>
        </p:nvPicPr>
        <p:blipFill rotWithShape="1">
          <a:blip r:embed="rId2"/>
          <a:srcRect t="3935" r="-2" b="3453"/>
          <a:stretch/>
        </p:blipFill>
        <p:spPr>
          <a:xfrm>
            <a:off x="6389688" y="1435100"/>
            <a:ext cx="5219700" cy="4833938"/>
          </a:xfrm>
          <a:prstGeom prst="rect">
            <a:avLst/>
          </a:prstGeom>
          <a:noFill/>
        </p:spPr>
      </p:pic>
    </p:spTree>
    <p:extLst>
      <p:ext uri="{BB962C8B-B14F-4D97-AF65-F5344CB8AC3E}">
        <p14:creationId xmlns:p14="http://schemas.microsoft.com/office/powerpoint/2010/main" val="17202350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5749A-179B-2A75-93DF-6BC0F5E0D836}"/>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dirty="0"/>
              <a:t>Just getting an answer isn’t enough, it needs to be accurate!</a:t>
            </a:r>
          </a:p>
        </p:txBody>
      </p:sp>
      <p:sp>
        <p:nvSpPr>
          <p:cNvPr id="3" name="Text Placeholder 2">
            <a:extLst>
              <a:ext uri="{FF2B5EF4-FFF2-40B4-BE49-F238E27FC236}">
                <a16:creationId xmlns:a16="http://schemas.microsoft.com/office/drawing/2014/main" id="{B94BB774-0AF9-EE4D-1795-8F12770AA310}"/>
              </a:ext>
            </a:extLst>
          </p:cNvPr>
          <p:cNvSpPr>
            <a:spLocks noGrp="1"/>
          </p:cNvSpPr>
          <p:nvPr>
            <p:ph type="body" sz="quarter" idx="10"/>
          </p:nvPr>
        </p:nvSpPr>
        <p:spPr>
          <a:xfrm>
            <a:off x="584200" y="3548888"/>
            <a:ext cx="4162425" cy="2733497"/>
          </a:xfrm>
        </p:spPr>
        <p:txBody>
          <a:bodyPr wrap="square">
            <a:normAutofit/>
          </a:bodyPr>
          <a:lstStyle/>
          <a:p>
            <a:r>
              <a:rPr lang="en-US" dirty="0"/>
              <a:t>In this example the user asked for a comparison between US Navy and Chinese Navy destroyers.   Unfortunately due to how the data was “chunked” </a:t>
            </a:r>
            <a:r>
              <a:rPr lang="en-US" u="sng" dirty="0"/>
              <a:t>additional, unrelated information crept into the response.</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3CE53A25-3C45-737B-F45E-C6898E346936}"/>
              </a:ext>
            </a:extLst>
          </p:cNvPr>
          <p:cNvPicPr>
            <a:picLocks noChangeAspect="1"/>
          </p:cNvPicPr>
          <p:nvPr/>
        </p:nvPicPr>
        <p:blipFill>
          <a:blip r:embed="rId2"/>
          <a:stretch>
            <a:fillRect/>
          </a:stretch>
        </p:blipFill>
        <p:spPr>
          <a:xfrm>
            <a:off x="5334000" y="1249625"/>
            <a:ext cx="6858000" cy="4251960"/>
          </a:xfrm>
          <a:prstGeom prst="rect">
            <a:avLst/>
          </a:prstGeom>
          <a:noFill/>
        </p:spPr>
      </p:pic>
      <p:sp>
        <p:nvSpPr>
          <p:cNvPr id="7" name="Rectangle 6">
            <a:extLst>
              <a:ext uri="{FF2B5EF4-FFF2-40B4-BE49-F238E27FC236}">
                <a16:creationId xmlns:a16="http://schemas.microsoft.com/office/drawing/2014/main" id="{735F4DEB-A0DE-FE2D-EE7B-93A294BFAC86}"/>
              </a:ext>
            </a:extLst>
          </p:cNvPr>
          <p:cNvSpPr/>
          <p:nvPr/>
        </p:nvSpPr>
        <p:spPr bwMode="auto">
          <a:xfrm>
            <a:off x="5632704" y="3535540"/>
            <a:ext cx="5020056" cy="304940"/>
          </a:xfrm>
          <a:prstGeom prst="rect">
            <a:avLst/>
          </a:prstGeom>
          <a:solidFill>
            <a:srgbClr val="FFFF0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7257967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59E1FA-CA50-4F8D-B4D6-5FA517A0038A}"/>
              </a:ext>
            </a:extLst>
          </p:cNvPr>
          <p:cNvSpPr>
            <a:spLocks noGrp="1"/>
          </p:cNvSpPr>
          <p:nvPr>
            <p:ph type="body" sz="quarter" idx="11"/>
          </p:nvPr>
        </p:nvSpPr>
        <p:spPr>
          <a:xfrm>
            <a:off x="2205728" y="225350"/>
            <a:ext cx="7595440" cy="5932935"/>
          </a:xfrm>
        </p:spPr>
        <p:txBody>
          <a:bodyPr anchor="t"/>
          <a:lstStyle/>
          <a:p>
            <a:pPr>
              <a:spcBef>
                <a:spcPts val="0"/>
              </a:spcBef>
              <a:spcAft>
                <a:spcPts val="0"/>
              </a:spcAft>
            </a:pPr>
            <a:r>
              <a:rPr lang="en-US" b="1" dirty="0">
                <a:latin typeface="Calibri"/>
                <a:cs typeface="Calibri"/>
              </a:rPr>
              <a:t>Sprint 6-7 Review-</a:t>
            </a:r>
            <a:r>
              <a:rPr lang="en-US" dirty="0">
                <a:ea typeface="+mn-lt"/>
                <a:cs typeface="+mn-lt"/>
              </a:rPr>
              <a:t> Technical Challenge investigations</a:t>
            </a:r>
            <a:endParaRPr lang="en-US" dirty="0"/>
          </a:p>
          <a:p>
            <a:endParaRPr lang="en-US" sz="2000" dirty="0">
              <a:latin typeface="Segoe UI"/>
              <a:cs typeface="Segoe UI"/>
            </a:endParaRPr>
          </a:p>
        </p:txBody>
      </p:sp>
      <p:graphicFrame>
        <p:nvGraphicFramePr>
          <p:cNvPr id="4" name="Table 10">
            <a:extLst>
              <a:ext uri="{FF2B5EF4-FFF2-40B4-BE49-F238E27FC236}">
                <a16:creationId xmlns:a16="http://schemas.microsoft.com/office/drawing/2014/main" id="{8B0CE1D8-02D1-F2DC-BB2A-A353E2F07490}"/>
              </a:ext>
            </a:extLst>
          </p:cNvPr>
          <p:cNvGraphicFramePr>
            <a:graphicFrameLocks noGrp="1"/>
          </p:cNvGraphicFramePr>
          <p:nvPr>
            <p:extLst>
              <p:ext uri="{D42A27DB-BD31-4B8C-83A1-F6EECF244321}">
                <p14:modId xmlns:p14="http://schemas.microsoft.com/office/powerpoint/2010/main" val="1061837218"/>
              </p:ext>
            </p:extLst>
          </p:nvPr>
        </p:nvGraphicFramePr>
        <p:xfrm>
          <a:off x="1280806" y="632629"/>
          <a:ext cx="9629470" cy="5592741"/>
        </p:xfrm>
        <a:graphic>
          <a:graphicData uri="http://schemas.openxmlformats.org/drawingml/2006/table">
            <a:tbl>
              <a:tblPr firstRow="1" bandRow="1">
                <a:tableStyleId>{2D5ABB26-0587-4C30-8999-92F81FD0307C}</a:tableStyleId>
              </a:tblPr>
              <a:tblGrid>
                <a:gridCol w="1925894">
                  <a:extLst>
                    <a:ext uri="{9D8B030D-6E8A-4147-A177-3AD203B41FA5}">
                      <a16:colId xmlns:a16="http://schemas.microsoft.com/office/drawing/2014/main" val="2845013952"/>
                    </a:ext>
                  </a:extLst>
                </a:gridCol>
                <a:gridCol w="1925894">
                  <a:extLst>
                    <a:ext uri="{9D8B030D-6E8A-4147-A177-3AD203B41FA5}">
                      <a16:colId xmlns:a16="http://schemas.microsoft.com/office/drawing/2014/main" val="559568010"/>
                    </a:ext>
                  </a:extLst>
                </a:gridCol>
                <a:gridCol w="1925894">
                  <a:extLst>
                    <a:ext uri="{9D8B030D-6E8A-4147-A177-3AD203B41FA5}">
                      <a16:colId xmlns:a16="http://schemas.microsoft.com/office/drawing/2014/main" val="3195053856"/>
                    </a:ext>
                  </a:extLst>
                </a:gridCol>
                <a:gridCol w="1925894">
                  <a:extLst>
                    <a:ext uri="{9D8B030D-6E8A-4147-A177-3AD203B41FA5}">
                      <a16:colId xmlns:a16="http://schemas.microsoft.com/office/drawing/2014/main" val="3261888156"/>
                    </a:ext>
                  </a:extLst>
                </a:gridCol>
                <a:gridCol w="1925894">
                  <a:extLst>
                    <a:ext uri="{9D8B030D-6E8A-4147-A177-3AD203B41FA5}">
                      <a16:colId xmlns:a16="http://schemas.microsoft.com/office/drawing/2014/main" val="2023904339"/>
                    </a:ext>
                  </a:extLst>
                </a:gridCol>
              </a:tblGrid>
              <a:tr h="735725">
                <a:tc>
                  <a:txBody>
                    <a:bodyPr/>
                    <a:lstStyle/>
                    <a:p>
                      <a:r>
                        <a:rPr lang="en-GB" sz="1400" b="1"/>
                        <a:t>Document Chunking</a:t>
                      </a:r>
                    </a:p>
                  </a:txBody>
                  <a:tcPr>
                    <a:lnB w="12700" cap="flat" cmpd="sng" algn="ctr">
                      <a:solidFill>
                        <a:schemeClr val="accent5">
                          <a:lumMod val="20000"/>
                          <a:lumOff val="80000"/>
                        </a:schemeClr>
                      </a:solidFill>
                      <a:prstDash val="solid"/>
                      <a:round/>
                      <a:headEnd type="none" w="med" len="med"/>
                      <a:tailEnd type="none" w="med" len="med"/>
                    </a:lnB>
                    <a:solidFill>
                      <a:schemeClr val="accent5">
                        <a:lumMod val="20000"/>
                        <a:lumOff val="80000"/>
                      </a:schemeClr>
                    </a:solidFill>
                  </a:tcPr>
                </a:tc>
                <a:tc>
                  <a:txBody>
                    <a:bodyPr/>
                    <a:lstStyle/>
                    <a:p>
                      <a:r>
                        <a:rPr lang="en-GB" sz="1400" b="1"/>
                        <a:t>Understanding</a:t>
                      </a:r>
                    </a:p>
                  </a:txBody>
                  <a:tcPr>
                    <a:lnB w="12700" cap="flat" cmpd="sng" algn="ctr">
                      <a:solidFill>
                        <a:schemeClr val="accent5">
                          <a:lumMod val="20000"/>
                          <a:lumOff val="80000"/>
                        </a:schemeClr>
                      </a:solidFill>
                      <a:prstDash val="solid"/>
                      <a:round/>
                      <a:headEnd type="none" w="med" len="med"/>
                      <a:tailEnd type="none" w="med" len="med"/>
                    </a:lnB>
                    <a:solidFill>
                      <a:schemeClr val="accent5">
                        <a:lumMod val="20000"/>
                        <a:lumOff val="80000"/>
                      </a:schemeClr>
                    </a:solidFill>
                  </a:tcPr>
                </a:tc>
                <a:tc>
                  <a:txBody>
                    <a:bodyPr/>
                    <a:lstStyle/>
                    <a:p>
                      <a:r>
                        <a:rPr lang="en-GB" sz="1400" b="1"/>
                        <a:t>Indexing</a:t>
                      </a:r>
                    </a:p>
                  </a:txBody>
                  <a:tcPr>
                    <a:lnB w="12700" cap="flat" cmpd="sng" algn="ctr">
                      <a:solidFill>
                        <a:schemeClr val="accent5">
                          <a:lumMod val="20000"/>
                          <a:lumOff val="80000"/>
                        </a:schemeClr>
                      </a:solidFill>
                      <a:prstDash val="solid"/>
                      <a:round/>
                      <a:headEnd type="none" w="med" len="med"/>
                      <a:tailEnd type="none" w="med" len="med"/>
                    </a:lnB>
                    <a:solidFill>
                      <a:schemeClr val="accent5">
                        <a:lumMod val="20000"/>
                        <a:lumOff val="80000"/>
                      </a:schemeClr>
                    </a:solidFill>
                  </a:tcPr>
                </a:tc>
                <a:tc>
                  <a:txBody>
                    <a:bodyPr/>
                    <a:lstStyle/>
                    <a:p>
                      <a:r>
                        <a:rPr lang="en-GB" sz="1400" b="1"/>
                        <a:t>Querying</a:t>
                      </a:r>
                    </a:p>
                  </a:txBody>
                  <a:tcPr>
                    <a:lnB w="12700" cap="flat" cmpd="sng" algn="ctr">
                      <a:solidFill>
                        <a:schemeClr val="accent5">
                          <a:lumMod val="20000"/>
                          <a:lumOff val="80000"/>
                        </a:schemeClr>
                      </a:solidFill>
                      <a:prstDash val="solid"/>
                      <a:round/>
                      <a:headEnd type="none" w="med" len="med"/>
                      <a:tailEnd type="none" w="med" len="med"/>
                    </a:lnB>
                    <a:solidFill>
                      <a:schemeClr val="accent5">
                        <a:lumMod val="20000"/>
                        <a:lumOff val="80000"/>
                      </a:schemeClr>
                    </a:solidFill>
                  </a:tcPr>
                </a:tc>
                <a:tc>
                  <a:txBody>
                    <a:bodyPr/>
                    <a:lstStyle/>
                    <a:p>
                      <a:r>
                        <a:rPr lang="en-GB" sz="1400" b="1"/>
                        <a:t>Prompt Engineering</a:t>
                      </a:r>
                    </a:p>
                  </a:txBody>
                  <a:tcPr>
                    <a:lnB w="12700" cap="flat" cmpd="sng" algn="ctr">
                      <a:solidFill>
                        <a:schemeClr val="accent5">
                          <a:lumMod val="20000"/>
                          <a:lumOff val="80000"/>
                        </a:schemeClr>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856637487"/>
                  </a:ext>
                </a:extLst>
              </a:tr>
              <a:tr h="1214254">
                <a:tc>
                  <a:txBody>
                    <a:bodyPr/>
                    <a:lstStyle/>
                    <a:p>
                      <a:r>
                        <a:rPr lang="en-GB" sz="1400" dirty="0"/>
                        <a:t>PDF per page parsing</a:t>
                      </a:r>
                    </a:p>
                  </a:txBody>
                  <a:tcPr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38100">
                      <a:solidFill>
                        <a:srgbClr val="00B050"/>
                      </a:solidFill>
                    </a:lnB>
                    <a:solidFill>
                      <a:schemeClr val="accent2">
                        <a:lumMod val="40000"/>
                        <a:lumOff val="60000"/>
                      </a:schemeClr>
                    </a:solidFill>
                  </a:tcPr>
                </a:tc>
                <a:tc rowSpan="2">
                  <a:txBody>
                    <a:bodyPr/>
                    <a:lstStyle/>
                    <a:p>
                      <a:r>
                        <a:rPr lang="en-GB" sz="1400" dirty="0">
                          <a:solidFill>
                            <a:schemeClr val="bg1"/>
                          </a:solidFill>
                        </a:rPr>
                        <a:t>Azure Cognitive Search – Built-in skillsets</a:t>
                      </a:r>
                    </a:p>
                  </a:txBody>
                  <a:tcPr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38100">
                      <a:solidFill>
                        <a:srgbClr val="FFC000"/>
                      </a:solidFill>
                    </a:lnB>
                    <a:solidFill>
                      <a:srgbClr val="00B050"/>
                    </a:solidFill>
                  </a:tcPr>
                </a:tc>
                <a:tc>
                  <a:txBody>
                    <a:bodyPr/>
                    <a:lstStyle/>
                    <a:p>
                      <a:r>
                        <a:rPr lang="en-GB" sz="1400">
                          <a:solidFill>
                            <a:schemeClr val="bg1"/>
                          </a:solidFill>
                        </a:rPr>
                        <a:t>Azure Cognitive Search</a:t>
                      </a:r>
                    </a:p>
                  </a:txBody>
                  <a:tcPr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38100">
                      <a:solidFill>
                        <a:srgbClr val="00B050"/>
                      </a:solidFill>
                    </a:lnB>
                    <a:solidFill>
                      <a:srgbClr val="00B050"/>
                    </a:solidFill>
                  </a:tcPr>
                </a:tc>
                <a:tc>
                  <a:txBody>
                    <a:bodyPr/>
                    <a:lstStyle/>
                    <a:p>
                      <a:r>
                        <a:rPr lang="en-GB" sz="1400">
                          <a:solidFill>
                            <a:schemeClr val="bg1"/>
                          </a:solidFill>
                        </a:rPr>
                        <a:t>Azure Cognitive Search - Semantic Search</a:t>
                      </a:r>
                    </a:p>
                  </a:txBody>
                  <a:tcPr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38100">
                      <a:solidFill>
                        <a:srgbClr val="00B050"/>
                      </a:solidFill>
                    </a:lnB>
                    <a:solidFill>
                      <a:srgbClr val="00B050"/>
                    </a:solidFill>
                  </a:tcPr>
                </a:tc>
                <a:tc>
                  <a:txBody>
                    <a:bodyPr/>
                    <a:lstStyle/>
                    <a:p>
                      <a:r>
                        <a:rPr lang="en-GB" sz="1400">
                          <a:solidFill>
                            <a:schemeClr val="bg1"/>
                          </a:solidFill>
                        </a:rPr>
                        <a:t>Custom STUFFING technique- </a:t>
                      </a:r>
                      <a:r>
                        <a:rPr lang="en-GB" sz="1200" err="1">
                          <a:solidFill>
                            <a:schemeClr val="bg1"/>
                          </a:solidFill>
                        </a:rPr>
                        <a:t>ReadRetrieveRead</a:t>
                      </a:r>
                      <a:endParaRPr lang="en-GB" sz="1400">
                        <a:solidFill>
                          <a:schemeClr val="bg1"/>
                        </a:solidFill>
                      </a:endParaRPr>
                    </a:p>
                  </a:txBody>
                  <a:tcPr anchor="ctr">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solidFill>
                      <a:srgbClr val="00B050"/>
                    </a:solidFill>
                  </a:tcPr>
                </a:tc>
                <a:extLst>
                  <a:ext uri="{0D108BD9-81ED-4DB2-BD59-A6C34878D82A}">
                    <a16:rowId xmlns:a16="http://schemas.microsoft.com/office/drawing/2014/main" val="1519254259"/>
                  </a:ext>
                </a:extLst>
              </a:tr>
              <a:tr h="1214254">
                <a:tc>
                  <a:txBody>
                    <a:bodyPr/>
                    <a:lstStyle/>
                    <a:p>
                      <a:pPr marL="0" marR="0" lvl="0" indent="0" algn="l" rtl="0" eaLnBrk="1" fontAlgn="auto" latinLnBrk="0" hangingPunct="1">
                        <a:lnSpc>
                          <a:spcPct val="100000"/>
                        </a:lnSpc>
                        <a:spcBef>
                          <a:spcPts val="0"/>
                        </a:spcBef>
                        <a:spcAft>
                          <a:spcPts val="0"/>
                        </a:spcAft>
                        <a:buClrTx/>
                        <a:buSzTx/>
                        <a:buFontTx/>
                        <a:buNone/>
                      </a:pPr>
                      <a:r>
                        <a:rPr lang="en-GB" sz="1200">
                          <a:solidFill>
                            <a:schemeClr val="bg1"/>
                          </a:solidFill>
                        </a:rPr>
                        <a:t>PDF: Azure Form Recognizer</a:t>
                      </a:r>
                    </a:p>
                    <a:p>
                      <a:pPr marL="0" marR="0" lvl="0" indent="0" algn="l">
                        <a:lnSpc>
                          <a:spcPct val="100000"/>
                        </a:lnSpc>
                        <a:spcBef>
                          <a:spcPts val="0"/>
                        </a:spcBef>
                        <a:spcAft>
                          <a:spcPts val="0"/>
                        </a:spcAft>
                        <a:buClrTx/>
                        <a:buSzTx/>
                        <a:buFontTx/>
                        <a:buNone/>
                      </a:pPr>
                      <a:r>
                        <a:rPr lang="en-GB" sz="1200">
                          <a:solidFill>
                            <a:schemeClr val="bg1"/>
                          </a:solidFill>
                        </a:rPr>
                        <a:t>HTML: Beautiful Soup</a:t>
                      </a:r>
                      <a:br>
                        <a:rPr lang="en-GB" sz="1200">
                          <a:solidFill>
                            <a:srgbClr val="FFFFFF"/>
                          </a:solidFill>
                        </a:rPr>
                      </a:br>
                      <a:r>
                        <a:rPr lang="en-GB" sz="1200">
                          <a:solidFill>
                            <a:schemeClr val="bg1"/>
                          </a:solidFill>
                        </a:rPr>
                        <a:t>DOCX: mammoth</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a:solidFill>
                        <a:srgbClr val="00B050"/>
                      </a:solidFill>
                    </a:lnT>
                    <a:lnB w="38100">
                      <a:solidFill>
                        <a:srgbClr val="00B050"/>
                      </a:solidFill>
                    </a:lnB>
                    <a:solidFill>
                      <a:srgbClr val="00B050"/>
                    </a:solidFill>
                  </a:tcPr>
                </a:tc>
                <a:tc vMerge="1">
                  <a:txBody>
                    <a:bodyPr/>
                    <a:lstStyle/>
                    <a:p>
                      <a:endParaRPr lang="en-GB"/>
                    </a:p>
                  </a:txBody>
                  <a:tcPr/>
                </a:tc>
                <a:tc>
                  <a:txBody>
                    <a:bodyPr/>
                    <a:lstStyle/>
                    <a:p>
                      <a:r>
                        <a:rPr lang="en-GB" sz="1400"/>
                        <a:t>Azure Cognitive Search – Vector Store (Preview)</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a:solidFill>
                        <a:srgbClr val="00B050"/>
                      </a:solidFill>
                    </a:lnT>
                    <a:lnB w="38100">
                      <a:solidFill>
                        <a:srgbClr val="00B050"/>
                      </a:solidFill>
                    </a:lnB>
                    <a:solidFill>
                      <a:schemeClr val="accent3">
                        <a:lumMod val="20000"/>
                        <a:lumOff val="80000"/>
                      </a:schemeClr>
                    </a:solidFill>
                  </a:tcPr>
                </a:tc>
                <a:tc>
                  <a:txBody>
                    <a:bodyPr/>
                    <a:lstStyle/>
                    <a:p>
                      <a:r>
                        <a:rPr lang="en-GB" sz="1400"/>
                        <a:t>Hybrid (Keyword + Vector</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a:solidFill>
                        <a:srgbClr val="00B050"/>
                      </a:solidFill>
                    </a:lnT>
                    <a:lnB w="38100">
                      <a:solidFill>
                        <a:srgbClr val="00B050"/>
                      </a:solidFill>
                    </a:lnB>
                    <a:solidFill>
                      <a:schemeClr val="accent3">
                        <a:lumMod val="20000"/>
                        <a:lumOff val="80000"/>
                      </a:schemeClr>
                    </a:solidFill>
                  </a:tcPr>
                </a:tc>
                <a:tc>
                  <a:txBody>
                    <a:bodyPr/>
                    <a:lstStyle/>
                    <a:p>
                      <a:r>
                        <a:rPr lang="en-GB" sz="1400" err="1"/>
                        <a:t>LangChain</a:t>
                      </a:r>
                      <a:r>
                        <a:rPr lang="en-GB" sz="1400"/>
                        <a:t> REFINE technique</a:t>
                      </a:r>
                    </a:p>
                  </a:txBody>
                  <a:tcPr anchor="ctr">
                    <a:lnL w="38100" cap="flat" cmpd="sng" algn="ctr">
                      <a:solidFill>
                        <a:srgbClr val="00B050"/>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B w="38100">
                      <a:solidFill>
                        <a:srgbClr val="00B050"/>
                      </a:solidFill>
                    </a:lnB>
                    <a:solidFill>
                      <a:schemeClr val="accent2">
                        <a:lumMod val="40000"/>
                        <a:lumOff val="60000"/>
                      </a:schemeClr>
                    </a:solidFill>
                  </a:tcPr>
                </a:tc>
                <a:extLst>
                  <a:ext uri="{0D108BD9-81ED-4DB2-BD59-A6C34878D82A}">
                    <a16:rowId xmlns:a16="http://schemas.microsoft.com/office/drawing/2014/main" val="2450815283"/>
                  </a:ext>
                </a:extLst>
              </a:tr>
              <a:tr h="1214254">
                <a:tc>
                  <a:txBody>
                    <a:bodyPr/>
                    <a:lstStyle/>
                    <a:p>
                      <a:r>
                        <a:rPr lang="en-GB" sz="1400"/>
                        <a:t>Azure Cognitive Search – Text Splitter skillset</a:t>
                      </a:r>
                    </a:p>
                  </a:txBody>
                  <a:tcPr anchor="ctr">
                    <a:lnL w="12700" cap="flat" cmpd="sng" algn="ctr">
                      <a:solidFill>
                        <a:schemeClr val="accent5">
                          <a:lumMod val="20000"/>
                          <a:lumOff val="80000"/>
                        </a:schemeClr>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a:solidFill>
                        <a:srgbClr val="00B050"/>
                      </a:solidFill>
                    </a:lnT>
                    <a:solidFill>
                      <a:schemeClr val="accent2">
                        <a:lumMod val="40000"/>
                        <a:lumOff val="60000"/>
                      </a:schemeClr>
                    </a:solidFill>
                  </a:tcPr>
                </a:tc>
                <a:tc>
                  <a:txBody>
                    <a:bodyPr/>
                    <a:lstStyle/>
                    <a:p>
                      <a:r>
                        <a:rPr lang="en-GB" sz="1400"/>
                        <a:t>Azure Open AI Embeddings</a:t>
                      </a:r>
                    </a:p>
                  </a:txBody>
                  <a:tcPr anchor="ctr">
                    <a:lnL w="38100" cap="flat" cmpd="sng" algn="ctr">
                      <a:solidFill>
                        <a:srgbClr val="FFC000"/>
                      </a:solidFill>
                      <a:prstDash val="solid"/>
                      <a:round/>
                      <a:headEnd type="none" w="med" len="med"/>
                      <a:tailEnd type="none" w="med" len="med"/>
                    </a:lnL>
                    <a:lnR w="38100" cap="flat" cmpd="sng" algn="ctr">
                      <a:solidFill>
                        <a:srgbClr val="FFC000"/>
                      </a:solidFill>
                      <a:prstDash val="solid"/>
                      <a:round/>
                      <a:headEnd type="none" w="med" len="med"/>
                      <a:tailEnd type="none" w="med" len="med"/>
                    </a:lnR>
                    <a:lnT w="38100">
                      <a:solidFill>
                        <a:srgbClr val="FFC000"/>
                      </a:solidFill>
                    </a:lnT>
                    <a:lnB w="38100">
                      <a:solidFill>
                        <a:srgbClr val="00B050"/>
                      </a:solidFill>
                    </a:lnB>
                    <a:solidFill>
                      <a:schemeClr val="bg2">
                        <a:lumMod val="40000"/>
                        <a:lumOff val="60000"/>
                      </a:schemeClr>
                    </a:solidFill>
                  </a:tcPr>
                </a:tc>
                <a:tc>
                  <a:txBody>
                    <a:bodyPr/>
                    <a:lstStyle/>
                    <a:p>
                      <a:r>
                        <a:rPr lang="en-GB" sz="1400"/>
                        <a:t>FAISS</a:t>
                      </a:r>
                    </a:p>
                  </a:txBody>
                  <a:tcPr anchor="ctr">
                    <a:lnL w="38100" cap="flat" cmpd="sng" algn="ctr">
                      <a:solidFill>
                        <a:srgbClr val="FFC000"/>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38100">
                      <a:solidFill>
                        <a:srgbClr val="00B050"/>
                      </a:solidFill>
                    </a:lnT>
                    <a:lnB w="0">
                      <a:noFill/>
                    </a:lnB>
                    <a:solidFill>
                      <a:schemeClr val="accent2">
                        <a:lumMod val="40000"/>
                        <a:lumOff val="6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a:t>Co-sign Similarity</a:t>
                      </a:r>
                    </a:p>
                    <a:p>
                      <a:endParaRPr lang="en-GB" sz="1400"/>
                    </a:p>
                  </a:txBody>
                  <a:tcPr anchor="ctr">
                    <a:lnL w="12700" cap="flat" cmpd="sng" algn="ctr">
                      <a:solidFill>
                        <a:schemeClr val="accent5">
                          <a:lumMod val="20000"/>
                          <a:lumOff val="80000"/>
                        </a:schemeClr>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a:solidFill>
                        <a:srgbClr val="00B050"/>
                      </a:solidFill>
                    </a:lnT>
                    <a:lnB w="0">
                      <a:noFill/>
                    </a:lnB>
                    <a:solidFill>
                      <a:srgbClr val="BDF7BD"/>
                    </a:solidFill>
                  </a:tcPr>
                </a:tc>
                <a:tc>
                  <a:txBody>
                    <a:bodyPr/>
                    <a:lstStyle/>
                    <a:p>
                      <a:r>
                        <a:rPr lang="en-GB" sz="1400" kern="1200">
                          <a:solidFill>
                            <a:schemeClr val="bg1"/>
                          </a:solidFill>
                          <a:latin typeface="+mn-lt"/>
                          <a:ea typeface="+mn-ea"/>
                          <a:cs typeface="+mn-cs"/>
                        </a:rPr>
                        <a:t>Chain-of-Thought prompting</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a:solidFill>
                        <a:srgbClr val="00B050"/>
                      </a:solidFill>
                    </a:lnT>
                    <a:lnB w="38100">
                      <a:solidFill>
                        <a:srgbClr val="00B050"/>
                      </a:solidFill>
                    </a:lnB>
                    <a:solidFill>
                      <a:srgbClr val="00B050"/>
                    </a:solidFill>
                  </a:tcPr>
                </a:tc>
                <a:extLst>
                  <a:ext uri="{0D108BD9-81ED-4DB2-BD59-A6C34878D82A}">
                    <a16:rowId xmlns:a16="http://schemas.microsoft.com/office/drawing/2014/main" val="2575318105"/>
                  </a:ext>
                </a:extLst>
              </a:tr>
              <a:tr h="1214254">
                <a:tc>
                  <a:txBody>
                    <a:bodyPr/>
                    <a:lstStyle/>
                    <a:p>
                      <a:r>
                        <a:rPr lang="en-GB" sz="1400" err="1"/>
                        <a:t>LangChain</a:t>
                      </a:r>
                      <a:r>
                        <a:rPr lang="en-GB" sz="1400"/>
                        <a:t> tokenizer</a:t>
                      </a:r>
                    </a:p>
                  </a:txBody>
                  <a:tcPr anchor="ctr">
                    <a:lnL w="12700" cap="flat" cmpd="sng" algn="ctr">
                      <a:solidFill>
                        <a:schemeClr val="accent5">
                          <a:lumMod val="20000"/>
                          <a:lumOff val="80000"/>
                        </a:schemeClr>
                      </a:solidFill>
                      <a:prstDash val="solid"/>
                      <a:round/>
                      <a:headEnd type="none" w="med" len="med"/>
                      <a:tailEnd type="none" w="med" len="med"/>
                    </a:lnL>
                    <a:lnR w="38100" cap="flat" cmpd="sng" algn="ctr">
                      <a:solidFill>
                        <a:srgbClr val="00B050"/>
                      </a:solidFill>
                      <a:prstDash val="solid"/>
                      <a:round/>
                      <a:headEnd type="none" w="med" len="med"/>
                      <a:tailEnd type="none" w="med" len="med"/>
                    </a:lnR>
                    <a:lnB w="12700" cap="flat" cmpd="sng" algn="ctr">
                      <a:solidFill>
                        <a:schemeClr val="accent5">
                          <a:lumMod val="20000"/>
                          <a:lumOff val="80000"/>
                        </a:schemeClr>
                      </a:solidFill>
                      <a:prstDash val="solid"/>
                      <a:round/>
                      <a:headEnd type="none" w="med" len="med"/>
                      <a:tailEnd type="none" w="med" len="med"/>
                    </a:lnB>
                    <a:solidFill>
                      <a:srgbClr val="BDF7BD"/>
                    </a:solidFill>
                  </a:tcPr>
                </a:tc>
                <a:tc>
                  <a:txBody>
                    <a:bodyPr/>
                    <a:lstStyle/>
                    <a:p>
                      <a:r>
                        <a:rPr lang="en-GB" sz="1400"/>
                        <a:t>Open-Source LM Embeddings</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a:solidFill>
                        <a:srgbClr val="00B050"/>
                      </a:solidFill>
                    </a:lnT>
                    <a:lnB w="38100" cap="flat" cmpd="sng" algn="ctr">
                      <a:solidFill>
                        <a:srgbClr val="00B050"/>
                      </a:solidFill>
                      <a:prstDash val="solid"/>
                      <a:round/>
                      <a:headEnd type="none" w="med" len="med"/>
                      <a:tailEnd type="none" w="med" len="med"/>
                    </a:lnB>
                    <a:solidFill>
                      <a:srgbClr val="BDF7BD"/>
                    </a:solidFill>
                  </a:tcPr>
                </a:tc>
                <a:tc>
                  <a:txBody>
                    <a:bodyPr/>
                    <a:lstStyle/>
                    <a:p>
                      <a:r>
                        <a:rPr lang="en-GB" sz="1400"/>
                        <a:t>Pinecone</a:t>
                      </a:r>
                    </a:p>
                  </a:txBody>
                  <a:tcPr anchor="ctr">
                    <a:lnL w="38100" cap="flat" cmpd="sng" algn="ctr">
                      <a:solidFill>
                        <a:srgbClr val="00B050"/>
                      </a:solidFill>
                      <a:prstDash val="solid"/>
                      <a:round/>
                      <a:headEnd type="none" w="med" len="med"/>
                      <a:tailEnd type="none" w="med" len="med"/>
                    </a:lnL>
                    <a:lnR w="0" cap="flat" cmpd="sng" algn="ctr">
                      <a:noFill/>
                      <a:prstDash val="solid"/>
                      <a:round/>
                      <a:headEnd type="none" w="med" len="med"/>
                      <a:tailEnd type="none" w="med" len="med"/>
                    </a:lnR>
                    <a:lnT w="0">
                      <a:noFill/>
                    </a:lnT>
                    <a:lnB w="0" cap="flat" cmpd="sng" algn="ctr">
                      <a:noFill/>
                      <a:prstDash val="solid"/>
                      <a:round/>
                      <a:headEnd type="none" w="med" len="med"/>
                      <a:tailEnd type="none" w="med" len="med"/>
                    </a:lnB>
                    <a:solidFill>
                      <a:schemeClr val="accent2">
                        <a:lumMod val="40000"/>
                        <a:lumOff val="60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400"/>
                        <a:t>Custom Hybrid (Keyword + Vector)</a:t>
                      </a:r>
                    </a:p>
                    <a:p>
                      <a:endParaRPr lang="en-GB" sz="1400"/>
                    </a:p>
                  </a:txBody>
                  <a:tcPr anchor="ctr">
                    <a:lnL w="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0">
                      <a:noFill/>
                    </a:lnT>
                    <a:lnB w="0" cap="flat" cmpd="sng" algn="ctr">
                      <a:noFill/>
                      <a:prstDash val="solid"/>
                      <a:round/>
                      <a:headEnd type="none" w="med" len="med"/>
                      <a:tailEnd type="none" w="med" len="med"/>
                    </a:lnB>
                    <a:solidFill>
                      <a:schemeClr val="accent2">
                        <a:lumMod val="40000"/>
                        <a:lumOff val="60000"/>
                      </a:schemeClr>
                    </a:solidFill>
                  </a:tcPr>
                </a:tc>
                <a:tc>
                  <a:txBody>
                    <a:bodyPr/>
                    <a:lstStyle/>
                    <a:p>
                      <a:r>
                        <a:rPr lang="en-GB" sz="1400" dirty="0"/>
                        <a:t>Chat/Completion + </a:t>
                      </a:r>
                      <a:r>
                        <a:rPr lang="en-GB" sz="1400" dirty="0" err="1"/>
                        <a:t>DataSource</a:t>
                      </a:r>
                      <a:r>
                        <a:rPr lang="en-GB" sz="1400" dirty="0"/>
                        <a:t> grounding</a:t>
                      </a:r>
                    </a:p>
                  </a:txBody>
                  <a:tcPr anchor="ctr">
                    <a:lnL w="38100" cap="flat" cmpd="sng" algn="ctr">
                      <a:solidFill>
                        <a:srgbClr val="00B05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a:solidFill>
                        <a:srgbClr val="00B050"/>
                      </a:solidFill>
                    </a:lnT>
                    <a:lnB w="38100" cap="flat" cmpd="sng" algn="ctr">
                      <a:solidFill>
                        <a:srgbClr val="00B05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10842204"/>
                  </a:ext>
                </a:extLst>
              </a:tr>
            </a:tbl>
          </a:graphicData>
        </a:graphic>
      </p:graphicFrame>
      <p:sp>
        <p:nvSpPr>
          <p:cNvPr id="5" name="Rectangle 4">
            <a:extLst>
              <a:ext uri="{FF2B5EF4-FFF2-40B4-BE49-F238E27FC236}">
                <a16:creationId xmlns:a16="http://schemas.microsoft.com/office/drawing/2014/main" id="{CC2DC12B-5234-30E7-D286-F8238767587E}"/>
              </a:ext>
            </a:extLst>
          </p:cNvPr>
          <p:cNvSpPr/>
          <p:nvPr/>
        </p:nvSpPr>
        <p:spPr bwMode="auto">
          <a:xfrm>
            <a:off x="7309337" y="6439877"/>
            <a:ext cx="347785" cy="240324"/>
          </a:xfrm>
          <a:prstGeom prst="rect">
            <a:avLst/>
          </a:prstGeom>
          <a:solidFill>
            <a:schemeClr val="accent3">
              <a:lumMod val="20000"/>
              <a:lumOff val="80000"/>
            </a:schemeClr>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BF85215-5223-349B-167E-C072FFCEDB09}"/>
              </a:ext>
            </a:extLst>
          </p:cNvPr>
          <p:cNvSpPr/>
          <p:nvPr/>
        </p:nvSpPr>
        <p:spPr bwMode="auto">
          <a:xfrm>
            <a:off x="10562491" y="6439878"/>
            <a:ext cx="347785" cy="240324"/>
          </a:xfrm>
          <a:prstGeom prst="rect">
            <a:avLst/>
          </a:prstGeom>
          <a:solidFill>
            <a:schemeClr val="bg2">
              <a:lumMod val="40000"/>
              <a:lumOff val="60000"/>
            </a:schemeClr>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B2BCE4E9-7BA7-2C14-D562-FAE8F7830D64}"/>
              </a:ext>
            </a:extLst>
          </p:cNvPr>
          <p:cNvSpPr/>
          <p:nvPr/>
        </p:nvSpPr>
        <p:spPr bwMode="auto">
          <a:xfrm>
            <a:off x="4476260" y="6439877"/>
            <a:ext cx="347785" cy="240324"/>
          </a:xfrm>
          <a:prstGeom prst="rect">
            <a:avLst/>
          </a:prstGeom>
          <a:solidFill>
            <a:schemeClr val="accent2">
              <a:lumMod val="40000"/>
              <a:lumOff val="6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E18003B-3A71-DCEC-23EC-A8DB1406853B}"/>
              </a:ext>
            </a:extLst>
          </p:cNvPr>
          <p:cNvSpPr txBox="1"/>
          <p:nvPr/>
        </p:nvSpPr>
        <p:spPr>
          <a:xfrm>
            <a:off x="4884615" y="6457461"/>
            <a:ext cx="76981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Rejected</a:t>
            </a:r>
          </a:p>
        </p:txBody>
      </p:sp>
      <p:sp>
        <p:nvSpPr>
          <p:cNvPr id="9" name="Rectangle 8">
            <a:extLst>
              <a:ext uri="{FF2B5EF4-FFF2-40B4-BE49-F238E27FC236}">
                <a16:creationId xmlns:a16="http://schemas.microsoft.com/office/drawing/2014/main" id="{BDEE164A-9B13-3C10-AF7A-B0ED06B32BC5}"/>
              </a:ext>
            </a:extLst>
          </p:cNvPr>
          <p:cNvSpPr/>
          <p:nvPr/>
        </p:nvSpPr>
        <p:spPr bwMode="auto">
          <a:xfrm>
            <a:off x="5658337" y="6439877"/>
            <a:ext cx="347785" cy="240324"/>
          </a:xfrm>
          <a:prstGeom prst="rect">
            <a:avLst/>
          </a:prstGeom>
          <a:solidFill>
            <a:srgbClr val="00B050"/>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088DBD2-16D7-3349-CC52-A7F1B85BEC12}"/>
              </a:ext>
            </a:extLst>
          </p:cNvPr>
          <p:cNvSpPr txBox="1"/>
          <p:nvPr/>
        </p:nvSpPr>
        <p:spPr>
          <a:xfrm>
            <a:off x="6095999" y="6457461"/>
            <a:ext cx="1121507"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In Codebase</a:t>
            </a:r>
          </a:p>
        </p:txBody>
      </p:sp>
      <p:sp>
        <p:nvSpPr>
          <p:cNvPr id="11" name="TextBox 10">
            <a:extLst>
              <a:ext uri="{FF2B5EF4-FFF2-40B4-BE49-F238E27FC236}">
                <a16:creationId xmlns:a16="http://schemas.microsoft.com/office/drawing/2014/main" id="{B931621E-DF09-FF8B-5426-35E9BB974CB9}"/>
              </a:ext>
            </a:extLst>
          </p:cNvPr>
          <p:cNvSpPr txBox="1"/>
          <p:nvPr/>
        </p:nvSpPr>
        <p:spPr>
          <a:xfrm>
            <a:off x="7746999" y="6437923"/>
            <a:ext cx="126804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In Development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19076D81-5431-C9BC-6880-6F7F293C8A6A}"/>
              </a:ext>
            </a:extLst>
          </p:cNvPr>
          <p:cNvSpPr/>
          <p:nvPr/>
        </p:nvSpPr>
        <p:spPr bwMode="auto">
          <a:xfrm>
            <a:off x="9077567" y="6439877"/>
            <a:ext cx="347785" cy="240324"/>
          </a:xfrm>
          <a:prstGeom prst="rect">
            <a:avLst/>
          </a:prstGeom>
          <a:solidFill>
            <a:schemeClr val="accent3">
              <a:lumMod val="20000"/>
              <a:lumOff val="8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E3595F9-A2CC-897A-5772-C70C126F68EA}"/>
              </a:ext>
            </a:extLst>
          </p:cNvPr>
          <p:cNvSpPr txBox="1"/>
          <p:nvPr/>
        </p:nvSpPr>
        <p:spPr>
          <a:xfrm>
            <a:off x="9466383" y="6457461"/>
            <a:ext cx="126804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In Evaluation</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614BC577-DC27-7245-847F-94A921AF797E}"/>
              </a:ext>
            </a:extLst>
          </p:cNvPr>
          <p:cNvSpPr txBox="1"/>
          <p:nvPr/>
        </p:nvSpPr>
        <p:spPr>
          <a:xfrm>
            <a:off x="10970844" y="6457461"/>
            <a:ext cx="126804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Future Target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8685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A344-765F-D184-E96A-41E62E91E078}"/>
              </a:ext>
            </a:extLst>
          </p:cNvPr>
          <p:cNvSpPr>
            <a:spLocks noGrp="1"/>
          </p:cNvSpPr>
          <p:nvPr>
            <p:ph type="title"/>
          </p:nvPr>
        </p:nvSpPr>
        <p:spPr/>
        <p:txBody>
          <a:bodyPr/>
          <a:lstStyle/>
          <a:p>
            <a:r>
              <a:rPr lang="en-US" dirty="0"/>
              <a:t>Key Focus Areas</a:t>
            </a:r>
          </a:p>
        </p:txBody>
      </p:sp>
      <p:sp>
        <p:nvSpPr>
          <p:cNvPr id="3" name="Content Placeholder 2">
            <a:extLst>
              <a:ext uri="{FF2B5EF4-FFF2-40B4-BE49-F238E27FC236}">
                <a16:creationId xmlns:a16="http://schemas.microsoft.com/office/drawing/2014/main" id="{37186173-DD1D-2286-9CD1-1934AE41EE4D}"/>
              </a:ext>
            </a:extLst>
          </p:cNvPr>
          <p:cNvSpPr>
            <a:spLocks noGrp="1"/>
          </p:cNvSpPr>
          <p:nvPr>
            <p:ph sz="quarter" idx="10"/>
          </p:nvPr>
        </p:nvSpPr>
        <p:spPr>
          <a:xfrm>
            <a:off x="584200" y="1435100"/>
            <a:ext cx="11018838" cy="4985980"/>
          </a:xfrm>
        </p:spPr>
        <p:txBody>
          <a:bodyPr/>
          <a:lstStyle/>
          <a:p>
            <a:r>
              <a:rPr lang="en-US" sz="2400" dirty="0"/>
              <a:t>Accuracy</a:t>
            </a:r>
          </a:p>
          <a:p>
            <a:pPr lvl="1"/>
            <a:r>
              <a:rPr lang="en-US" sz="1600" dirty="0"/>
              <a:t>Focusing on the science and technologies required to provide the “right” answer to the prompt</a:t>
            </a:r>
          </a:p>
          <a:p>
            <a:r>
              <a:rPr lang="en-US" sz="2400" dirty="0"/>
              <a:t>Context</a:t>
            </a:r>
          </a:p>
          <a:p>
            <a:pPr lvl="1"/>
            <a:r>
              <a:rPr lang="en-US" sz="1600" dirty="0"/>
              <a:t>Provide the ability to understand the “chunk” within the context of a larger document (Title, section, page, date etc.)</a:t>
            </a:r>
          </a:p>
          <a:p>
            <a:r>
              <a:rPr lang="en-US" sz="2400" dirty="0"/>
              <a:t>Multi-Lingual</a:t>
            </a:r>
          </a:p>
          <a:p>
            <a:pPr lvl="1"/>
            <a:r>
              <a:rPr lang="en-US" sz="1600" dirty="0"/>
              <a:t>Multi-Lingual Operation and Accuracy</a:t>
            </a:r>
          </a:p>
          <a:p>
            <a:r>
              <a:rPr lang="en-US" sz="2400" dirty="0"/>
              <a:t>Control</a:t>
            </a:r>
          </a:p>
          <a:p>
            <a:pPr lvl="1"/>
            <a:r>
              <a:rPr lang="en-US" sz="1600" dirty="0"/>
              <a:t>Length of response</a:t>
            </a:r>
          </a:p>
          <a:p>
            <a:pPr lvl="1"/>
            <a:r>
              <a:rPr lang="en-US" sz="1600" dirty="0"/>
              <a:t>Data Sources, Date Range, Author </a:t>
            </a:r>
            <a:r>
              <a:rPr lang="en-US" sz="1600" dirty="0" err="1"/>
              <a:t>etc</a:t>
            </a:r>
            <a:r>
              <a:rPr lang="en-US" sz="1600" dirty="0"/>
              <a:t> that are used for the response</a:t>
            </a:r>
          </a:p>
          <a:p>
            <a:pPr lvl="1"/>
            <a:r>
              <a:rPr lang="en-US" sz="1600" dirty="0"/>
              <a:t>Role Based Access</a:t>
            </a:r>
          </a:p>
          <a:p>
            <a:r>
              <a:rPr lang="en-US" sz="2400" dirty="0"/>
              <a:t>Format</a:t>
            </a:r>
          </a:p>
          <a:p>
            <a:pPr lvl="1"/>
            <a:r>
              <a:rPr lang="en-US" sz="1600" dirty="0"/>
              <a:t>Tabular/structured data</a:t>
            </a:r>
          </a:p>
          <a:p>
            <a:r>
              <a:rPr lang="en-US" sz="2400" dirty="0"/>
              <a:t>Personalization</a:t>
            </a:r>
          </a:p>
          <a:p>
            <a:pPr lvl="1"/>
            <a:r>
              <a:rPr lang="en-US" sz="1800" dirty="0"/>
              <a:t>Tailoring the response with a specific persona in mind (Speaker and Receiver)</a:t>
            </a:r>
          </a:p>
        </p:txBody>
      </p:sp>
    </p:spTree>
    <p:extLst>
      <p:ext uri="{BB962C8B-B14F-4D97-AF65-F5344CB8AC3E}">
        <p14:creationId xmlns:p14="http://schemas.microsoft.com/office/powerpoint/2010/main" val="13855016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B9AD75-38B6-4BD2-8286-391FB5EC5B4D}"/>
              </a:ext>
            </a:extLst>
          </p:cNvPr>
          <p:cNvSpPr>
            <a:spLocks noGrp="1"/>
          </p:cNvSpPr>
          <p:nvPr>
            <p:ph type="title"/>
          </p:nvPr>
        </p:nvSpPr>
        <p:spPr/>
        <p:txBody>
          <a:bodyPr anchor="ctr"/>
          <a:lstStyle/>
          <a:p>
            <a:r>
              <a:rPr lang="en-US"/>
              <a:t>Information Assistant Accelerator</a:t>
            </a:r>
            <a:r>
              <a:rPr lang="en-US" dirty="0"/>
              <a:t>: What’s in the box</a:t>
            </a:r>
          </a:p>
        </p:txBody>
      </p:sp>
      <p:sp>
        <p:nvSpPr>
          <p:cNvPr id="18" name="Rectangle 17">
            <a:extLst>
              <a:ext uri="{FF2B5EF4-FFF2-40B4-BE49-F238E27FC236}">
                <a16:creationId xmlns:a16="http://schemas.microsoft.com/office/drawing/2014/main" id="{C53B7A47-D567-4E12-A89C-5FCFEDA6C0E1}"/>
              </a:ext>
              <a:ext uri="{C183D7F6-B498-43B3-948B-1728B52AA6E4}">
                <adec:decorative xmlns:adec="http://schemas.microsoft.com/office/drawing/2017/decorative" val="1"/>
              </a:ext>
            </a:extLst>
          </p:cNvPr>
          <p:cNvSpPr/>
          <p:nvPr/>
        </p:nvSpPr>
        <p:spPr bwMode="auto">
          <a:xfrm>
            <a:off x="0" y="2237021"/>
            <a:ext cx="12192000" cy="13849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8E1DEAA4-95B0-4F82-8AF0-4545CB2AE75B}"/>
              </a:ext>
              <a:ext uri="{C183D7F6-B498-43B3-948B-1728B52AA6E4}">
                <adec:decorative xmlns:adec="http://schemas.microsoft.com/office/drawing/2017/decorative" val="0"/>
              </a:ext>
            </a:extLst>
          </p:cNvPr>
          <p:cNvSpPr/>
          <p:nvPr/>
        </p:nvSpPr>
        <p:spPr bwMode="auto">
          <a:xfrm>
            <a:off x="0" y="3621923"/>
            <a:ext cx="12192000" cy="2111220"/>
          </a:xfrm>
          <a:prstGeom prst="rect">
            <a:avLst/>
          </a:prstGeom>
          <a:solidFill>
            <a:schemeClr val="bg1"/>
          </a:solidFill>
          <a:ln>
            <a:noFill/>
            <a:headEnd type="none" w="med" len="med"/>
            <a:tailEnd type="none" w="med" len="med"/>
          </a:ln>
          <a:effectLst>
            <a:outerShdw blurRad="381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F252088F-1DAE-44D2-8519-F67AEC65923E}"/>
              </a:ext>
              <a:ext uri="{C183D7F6-B498-43B3-948B-1728B52AA6E4}">
                <adec:decorative xmlns:adec="http://schemas.microsoft.com/office/drawing/2017/decorative" val="1"/>
              </a:ext>
            </a:extLst>
          </p:cNvPr>
          <p:cNvSpPr/>
          <p:nvPr/>
        </p:nvSpPr>
        <p:spPr bwMode="auto">
          <a:xfrm>
            <a:off x="1088448" y="1877073"/>
            <a:ext cx="728248" cy="728248"/>
          </a:xfrm>
          <a:prstGeom prst="ellipse">
            <a:avLst/>
          </a:prstGeom>
          <a:solidFill>
            <a:schemeClr val="bg1"/>
          </a:solidFill>
          <a:ln w="25400" cap="sq">
            <a:gradFill>
              <a:gsLst>
                <a:gs pos="60000">
                  <a:srgbClr val="61C5BE"/>
                </a:gs>
                <a:gs pos="29000">
                  <a:srgbClr val="FFF200"/>
                </a:gs>
                <a:gs pos="100000">
                  <a:srgbClr val="138DE7"/>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1" name="binary" title="Icon of binary code, ones and zeros">
            <a:extLst>
              <a:ext uri="{FF2B5EF4-FFF2-40B4-BE49-F238E27FC236}">
                <a16:creationId xmlns:a16="http://schemas.microsoft.com/office/drawing/2014/main" id="{6193EFC3-6CE2-4E90-85E1-59DC8D1944D3}"/>
              </a:ext>
            </a:extLst>
          </p:cNvPr>
          <p:cNvSpPr>
            <a:spLocks noChangeAspect="1" noEditPoints="1"/>
          </p:cNvSpPr>
          <p:nvPr/>
        </p:nvSpPr>
        <p:spPr bwMode="auto">
          <a:xfrm>
            <a:off x="1291868" y="2102429"/>
            <a:ext cx="321408" cy="27753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CF7C8228-A060-4B78-BCB1-302423381301}"/>
              </a:ext>
            </a:extLst>
          </p:cNvPr>
          <p:cNvSpPr txBox="1"/>
          <p:nvPr/>
        </p:nvSpPr>
        <p:spPr>
          <a:xfrm>
            <a:off x="381000" y="2728520"/>
            <a:ext cx="2143144"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Custom </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Configuration Code</a:t>
            </a:r>
          </a:p>
        </p:txBody>
      </p:sp>
      <p:sp>
        <p:nvSpPr>
          <p:cNvPr id="23" name="TextBox 22">
            <a:extLst>
              <a:ext uri="{FF2B5EF4-FFF2-40B4-BE49-F238E27FC236}">
                <a16:creationId xmlns:a16="http://schemas.microsoft.com/office/drawing/2014/main" id="{A97C49E0-4FC6-4DF0-9EA7-C681E128F235}"/>
              </a:ext>
            </a:extLst>
          </p:cNvPr>
          <p:cNvSpPr txBox="1"/>
          <p:nvPr/>
        </p:nvSpPr>
        <p:spPr>
          <a:xfrm>
            <a:off x="381000" y="3689803"/>
            <a:ext cx="2139696" cy="1723549"/>
          </a:xfrm>
          <a:prstGeom prst="rect">
            <a:avLst/>
          </a:prstGeom>
          <a:noFill/>
        </p:spPr>
        <p:txBody>
          <a:bodyPr wrap="square" lIns="0" tIns="0" rIns="0" bIns="0" anchor="t">
            <a:spAutoFit/>
          </a:bodyPr>
          <a:lstStyle/>
          <a:p>
            <a:pPr algn="l"/>
            <a:r>
              <a:rPr lang="en-US" sz="1400" b="0" i="0" dirty="0">
                <a:solidFill>
                  <a:srgbClr val="1F2328"/>
                </a:solidFill>
                <a:effectLst/>
                <a:latin typeface="-apple-system"/>
              </a:rPr>
              <a:t>App Services, Application Insights, Azure Cosmos DB,</a:t>
            </a:r>
          </a:p>
          <a:p>
            <a:pPr algn="l"/>
            <a:r>
              <a:rPr lang="en-US" sz="1400" b="0" i="0" dirty="0">
                <a:solidFill>
                  <a:srgbClr val="1F2328"/>
                </a:solidFill>
                <a:effectLst/>
                <a:latin typeface="-apple-system"/>
              </a:rPr>
              <a:t>Azure Form Recognizer, Azure OpenAI, Azure Cognitive Search, Azure AD Application Registration, Azure Active Directory, Log Analytics workspace, Storage account</a:t>
            </a:r>
          </a:p>
        </p:txBody>
      </p:sp>
      <p:cxnSp>
        <p:nvCxnSpPr>
          <p:cNvPr id="24" name="Straight Connector 23">
            <a:extLst>
              <a:ext uri="{FF2B5EF4-FFF2-40B4-BE49-F238E27FC236}">
                <a16:creationId xmlns:a16="http://schemas.microsoft.com/office/drawing/2014/main" id="{AAF1D03F-50E4-4AC8-A7E2-F35E5F7099CE}"/>
              </a:ext>
              <a:ext uri="{C183D7F6-B498-43B3-948B-1728B52AA6E4}">
                <adec:decorative xmlns:adec="http://schemas.microsoft.com/office/drawing/2017/decorative" val="1"/>
              </a:ext>
            </a:extLst>
          </p:cNvPr>
          <p:cNvCxnSpPr>
            <a:cxnSpLocks/>
          </p:cNvCxnSpPr>
          <p:nvPr/>
        </p:nvCxnSpPr>
        <p:spPr>
          <a:xfrm>
            <a:off x="2611705" y="2237021"/>
            <a:ext cx="0" cy="3136900"/>
          </a:xfrm>
          <a:prstGeom prst="line">
            <a:avLst/>
          </a:prstGeom>
          <a:ln w="6350" cap="sq">
            <a:solidFill>
              <a:schemeClr val="bg1">
                <a:lumMod val="65000"/>
              </a:schemeClr>
            </a:solidFill>
            <a:prstDash val="dash"/>
            <a:miter lim="800000"/>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5E120F3-B50A-490A-8EF4-D266A112A660}"/>
              </a:ext>
              <a:ext uri="{C183D7F6-B498-43B3-948B-1728B52AA6E4}">
                <adec:decorative xmlns:adec="http://schemas.microsoft.com/office/drawing/2017/decorative" val="1"/>
              </a:ext>
            </a:extLst>
          </p:cNvPr>
          <p:cNvSpPr/>
          <p:nvPr/>
        </p:nvSpPr>
        <p:spPr bwMode="auto">
          <a:xfrm>
            <a:off x="3410162" y="1877073"/>
            <a:ext cx="728248" cy="728248"/>
          </a:xfrm>
          <a:prstGeom prst="ellipse">
            <a:avLst/>
          </a:prstGeom>
          <a:solidFill>
            <a:schemeClr val="bg1"/>
          </a:solidFill>
          <a:ln w="25400" cap="sq">
            <a:gradFill>
              <a:gsLst>
                <a:gs pos="60000">
                  <a:srgbClr val="61C5BE"/>
                </a:gs>
                <a:gs pos="29000">
                  <a:srgbClr val="FFF200"/>
                </a:gs>
                <a:gs pos="100000">
                  <a:srgbClr val="138DE7"/>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6" name="manager" title="Icon of three people with lines connecting them">
            <a:extLst>
              <a:ext uri="{FF2B5EF4-FFF2-40B4-BE49-F238E27FC236}">
                <a16:creationId xmlns:a16="http://schemas.microsoft.com/office/drawing/2014/main" id="{4D2311E5-42BA-49C2-9DCD-265B9C48EE83}"/>
              </a:ext>
            </a:extLst>
          </p:cNvPr>
          <p:cNvSpPr>
            <a:spLocks noChangeAspect="1" noEditPoints="1"/>
          </p:cNvSpPr>
          <p:nvPr/>
        </p:nvSpPr>
        <p:spPr bwMode="auto">
          <a:xfrm>
            <a:off x="3618443" y="2084117"/>
            <a:ext cx="311686" cy="3141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8463050A-8681-42BC-85DC-64A18F179D6F}"/>
              </a:ext>
            </a:extLst>
          </p:cNvPr>
          <p:cNvSpPr txBox="1"/>
          <p:nvPr/>
        </p:nvSpPr>
        <p:spPr>
          <a:xfrm>
            <a:off x="2702714" y="2728520"/>
            <a:ext cx="2143144"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Deployment Kit</a:t>
            </a:r>
          </a:p>
        </p:txBody>
      </p:sp>
      <p:sp>
        <p:nvSpPr>
          <p:cNvPr id="28" name="TextBox 27">
            <a:extLst>
              <a:ext uri="{FF2B5EF4-FFF2-40B4-BE49-F238E27FC236}">
                <a16:creationId xmlns:a16="http://schemas.microsoft.com/office/drawing/2014/main" id="{D4EEA275-8FC3-4EBF-9D52-BC7DA307309C}"/>
              </a:ext>
            </a:extLst>
          </p:cNvPr>
          <p:cNvSpPr txBox="1">
            <a:spLocks/>
          </p:cNvSpPr>
          <p:nvPr/>
        </p:nvSpPr>
        <p:spPr>
          <a:xfrm>
            <a:off x="2702714" y="3689803"/>
            <a:ext cx="2139696" cy="1077218"/>
          </a:xfrm>
          <a:prstGeom prst="rect">
            <a:avLst/>
          </a:prstGeom>
          <a:noFill/>
        </p:spPr>
        <p:txBody>
          <a:bodyPr wrap="square" lIns="0" tIns="0" rIns="0" bIns="0" anchor="t">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Parameterized Scripts and Installation Guide to rapidly spin up your own instance on your</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own tenant</a:t>
            </a:r>
          </a:p>
        </p:txBody>
      </p:sp>
      <p:cxnSp>
        <p:nvCxnSpPr>
          <p:cNvPr id="29" name="Straight Connector 28">
            <a:extLst>
              <a:ext uri="{FF2B5EF4-FFF2-40B4-BE49-F238E27FC236}">
                <a16:creationId xmlns:a16="http://schemas.microsoft.com/office/drawing/2014/main" id="{8E710C27-3023-4E1B-961C-0E868AB8D4F9}"/>
              </a:ext>
              <a:ext uri="{C183D7F6-B498-43B3-948B-1728B52AA6E4}">
                <adec:decorative xmlns:adec="http://schemas.microsoft.com/office/drawing/2017/decorative" val="1"/>
              </a:ext>
            </a:extLst>
          </p:cNvPr>
          <p:cNvCxnSpPr>
            <a:cxnSpLocks/>
          </p:cNvCxnSpPr>
          <p:nvPr/>
        </p:nvCxnSpPr>
        <p:spPr>
          <a:xfrm>
            <a:off x="4933419" y="2237021"/>
            <a:ext cx="0" cy="3136900"/>
          </a:xfrm>
          <a:prstGeom prst="line">
            <a:avLst/>
          </a:prstGeom>
          <a:ln w="6350" cap="sq">
            <a:solidFill>
              <a:schemeClr val="bg1">
                <a:lumMod val="65000"/>
              </a:schemeClr>
            </a:solidFill>
            <a:prstDash val="dash"/>
            <a:miter lim="800000"/>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1084704-D528-4D5A-858C-B96F826B1306}"/>
              </a:ext>
              <a:ext uri="{C183D7F6-B498-43B3-948B-1728B52AA6E4}">
                <adec:decorative xmlns:adec="http://schemas.microsoft.com/office/drawing/2017/decorative" val="1"/>
              </a:ext>
            </a:extLst>
          </p:cNvPr>
          <p:cNvSpPr/>
          <p:nvPr/>
        </p:nvSpPr>
        <p:spPr bwMode="auto">
          <a:xfrm>
            <a:off x="5731876" y="1877073"/>
            <a:ext cx="728248" cy="728248"/>
          </a:xfrm>
          <a:prstGeom prst="ellipse">
            <a:avLst/>
          </a:prstGeom>
          <a:solidFill>
            <a:schemeClr val="bg1"/>
          </a:solidFill>
          <a:ln w="25400" cap="sq">
            <a:gradFill>
              <a:gsLst>
                <a:gs pos="60000">
                  <a:srgbClr val="61C5BE"/>
                </a:gs>
                <a:gs pos="29000">
                  <a:srgbClr val="FFF200"/>
                </a:gs>
                <a:gs pos="100000">
                  <a:srgbClr val="138DE7"/>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31" name="network" title="Icon of a device or computer network">
            <a:extLst>
              <a:ext uri="{FF2B5EF4-FFF2-40B4-BE49-F238E27FC236}">
                <a16:creationId xmlns:a16="http://schemas.microsoft.com/office/drawing/2014/main" id="{204C7735-29F4-445A-8EBD-C59CDD6FC468}"/>
              </a:ext>
            </a:extLst>
          </p:cNvPr>
          <p:cNvSpPr>
            <a:spLocks noChangeAspect="1" noEditPoints="1"/>
          </p:cNvSpPr>
          <p:nvPr/>
        </p:nvSpPr>
        <p:spPr bwMode="auto">
          <a:xfrm>
            <a:off x="5944761" y="2083722"/>
            <a:ext cx="302478" cy="31495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TextBox 31">
            <a:extLst>
              <a:ext uri="{FF2B5EF4-FFF2-40B4-BE49-F238E27FC236}">
                <a16:creationId xmlns:a16="http://schemas.microsoft.com/office/drawing/2014/main" id="{47AD8A3E-9413-48AC-A100-9BD1BE2EB477}"/>
              </a:ext>
            </a:extLst>
          </p:cNvPr>
          <p:cNvSpPr txBox="1"/>
          <p:nvPr/>
        </p:nvSpPr>
        <p:spPr>
          <a:xfrm>
            <a:off x="5024428" y="2728520"/>
            <a:ext cx="2143144"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Cost Calculator</a:t>
            </a:r>
          </a:p>
        </p:txBody>
      </p:sp>
      <p:sp>
        <p:nvSpPr>
          <p:cNvPr id="33" name="TextBox 32">
            <a:extLst>
              <a:ext uri="{FF2B5EF4-FFF2-40B4-BE49-F238E27FC236}">
                <a16:creationId xmlns:a16="http://schemas.microsoft.com/office/drawing/2014/main" id="{0EA0EBD0-A7E4-4EFD-A76B-4489776CA83A}"/>
              </a:ext>
            </a:extLst>
          </p:cNvPr>
          <p:cNvSpPr txBox="1"/>
          <p:nvPr/>
        </p:nvSpPr>
        <p:spPr>
          <a:xfrm>
            <a:off x="5024428" y="3689803"/>
            <a:ext cx="2139696" cy="1077218"/>
          </a:xfrm>
          <a:prstGeom prst="rect">
            <a:avLst/>
          </a:prstGeom>
          <a:noFill/>
        </p:spPr>
        <p:txBody>
          <a:bodyPr wrap="square" lIns="0" tIns="0" rIns="0" bIns="0" anchor="t">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Enables customers/ partners to examine cost components impacting users/capacity/</a:t>
            </a:r>
          </a:p>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performance</a:t>
            </a:r>
          </a:p>
        </p:txBody>
      </p:sp>
      <p:cxnSp>
        <p:nvCxnSpPr>
          <p:cNvPr id="34" name="Straight Connector 33">
            <a:extLst>
              <a:ext uri="{FF2B5EF4-FFF2-40B4-BE49-F238E27FC236}">
                <a16:creationId xmlns:a16="http://schemas.microsoft.com/office/drawing/2014/main" id="{954281C7-8C05-42E5-BBAC-A66D61C0845B}"/>
              </a:ext>
              <a:ext uri="{C183D7F6-B498-43B3-948B-1728B52AA6E4}">
                <adec:decorative xmlns:adec="http://schemas.microsoft.com/office/drawing/2017/decorative" val="1"/>
              </a:ext>
            </a:extLst>
          </p:cNvPr>
          <p:cNvCxnSpPr>
            <a:cxnSpLocks/>
          </p:cNvCxnSpPr>
          <p:nvPr/>
        </p:nvCxnSpPr>
        <p:spPr>
          <a:xfrm>
            <a:off x="7255133" y="2237021"/>
            <a:ext cx="0" cy="3136900"/>
          </a:xfrm>
          <a:prstGeom prst="line">
            <a:avLst/>
          </a:prstGeom>
          <a:ln w="6350" cap="sq">
            <a:solidFill>
              <a:schemeClr val="bg1">
                <a:lumMod val="65000"/>
              </a:schemeClr>
            </a:solidFill>
            <a:prstDash val="dash"/>
            <a:miter lim="800000"/>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A01197F-A8CE-4E9F-95FB-96AA78390962}"/>
              </a:ext>
              <a:ext uri="{C183D7F6-B498-43B3-948B-1728B52AA6E4}">
                <adec:decorative xmlns:adec="http://schemas.microsoft.com/office/drawing/2017/decorative" val="1"/>
              </a:ext>
            </a:extLst>
          </p:cNvPr>
          <p:cNvSpPr/>
          <p:nvPr/>
        </p:nvSpPr>
        <p:spPr bwMode="auto">
          <a:xfrm>
            <a:off x="8053590" y="1877073"/>
            <a:ext cx="728248" cy="728248"/>
          </a:xfrm>
          <a:prstGeom prst="ellipse">
            <a:avLst/>
          </a:prstGeom>
          <a:solidFill>
            <a:schemeClr val="bg1"/>
          </a:solidFill>
          <a:ln w="25400" cap="sq">
            <a:gradFill>
              <a:gsLst>
                <a:gs pos="60000">
                  <a:srgbClr val="61C5BE"/>
                </a:gs>
                <a:gs pos="29000">
                  <a:srgbClr val="FFF200"/>
                </a:gs>
                <a:gs pos="100000">
                  <a:srgbClr val="138DE7"/>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36" name="Graphic 1" descr="A wrench with an X next to it">
            <a:extLst>
              <a:ext uri="{FF2B5EF4-FFF2-40B4-BE49-F238E27FC236}">
                <a16:creationId xmlns:a16="http://schemas.microsoft.com/office/drawing/2014/main" id="{0FBB3178-0350-496F-9ED9-EF3C67906E04}"/>
              </a:ext>
            </a:extLst>
          </p:cNvPr>
          <p:cNvSpPr/>
          <p:nvPr/>
        </p:nvSpPr>
        <p:spPr>
          <a:xfrm>
            <a:off x="8234923" y="2071733"/>
            <a:ext cx="365582" cy="338928"/>
          </a:xfrm>
          <a:custGeom>
            <a:avLst/>
            <a:gdLst>
              <a:gd name="connsiteX0" fmla="*/ 383136 w 420429"/>
              <a:gd name="connsiteY0" fmla="*/ 193240 h 389777"/>
              <a:gd name="connsiteX1" fmla="*/ 266931 w 420429"/>
              <a:gd name="connsiteY1" fmla="*/ 212290 h 389777"/>
              <a:gd name="connsiteX2" fmla="*/ 79289 w 420429"/>
              <a:gd name="connsiteY2" fmla="*/ 378025 h 389777"/>
              <a:gd name="connsiteX3" fmla="*/ 11661 w 420429"/>
              <a:gd name="connsiteY3" fmla="*/ 374215 h 389777"/>
              <a:gd name="connsiteX4" fmla="*/ 16424 w 420429"/>
              <a:gd name="connsiteY4" fmla="*/ 306587 h 389777"/>
              <a:gd name="connsiteX5" fmla="*/ 203114 w 420429"/>
              <a:gd name="connsiteY5" fmla="*/ 140852 h 389777"/>
              <a:gd name="connsiteX6" fmla="*/ 236451 w 420429"/>
              <a:gd name="connsiteY6" fmla="*/ 27505 h 389777"/>
              <a:gd name="connsiteX7" fmla="*/ 370754 w 420429"/>
              <a:gd name="connsiteY7" fmla="*/ 17980 h 389777"/>
              <a:gd name="connsiteX8" fmla="*/ 298364 w 420429"/>
              <a:gd name="connsiteY8" fmla="*/ 81797 h 389777"/>
              <a:gd name="connsiteX9" fmla="*/ 337416 w 420429"/>
              <a:gd name="connsiteY9" fmla="*/ 125612 h 389777"/>
              <a:gd name="connsiteX10" fmla="*/ 408854 w 420429"/>
              <a:gd name="connsiteY10" fmla="*/ 62747 h 389777"/>
              <a:gd name="connsiteX11" fmla="*/ 383136 w 420429"/>
              <a:gd name="connsiteY11" fmla="*/ 193240 h 389777"/>
              <a:gd name="connsiteX12" fmla="*/ 298364 w 420429"/>
              <a:gd name="connsiteY12" fmla="*/ 81797 h 389777"/>
              <a:gd name="connsiteX13" fmla="*/ 337416 w 420429"/>
              <a:gd name="connsiteY13" fmla="*/ 125612 h 389777"/>
              <a:gd name="connsiteX14" fmla="*/ 231689 w 420429"/>
              <a:gd name="connsiteY14" fmla="*/ 319923 h 389777"/>
              <a:gd name="connsiteX15" fmla="*/ 312651 w 420429"/>
              <a:gd name="connsiteY15" fmla="*/ 319923 h 389777"/>
              <a:gd name="connsiteX16" fmla="*/ 272646 w 420429"/>
              <a:gd name="connsiteY16" fmla="*/ 277060 h 389777"/>
              <a:gd name="connsiteX17" fmla="*/ 272646 w 420429"/>
              <a:gd name="connsiteY17" fmla="*/ 362785 h 38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429" h="389777">
                <a:moveTo>
                  <a:pt x="383136" y="193240"/>
                </a:moveTo>
                <a:cubicBezTo>
                  <a:pt x="349799" y="222767"/>
                  <a:pt x="305031" y="228482"/>
                  <a:pt x="266931" y="212290"/>
                </a:cubicBezTo>
                <a:lnTo>
                  <a:pt x="79289" y="378025"/>
                </a:lnTo>
                <a:cubicBezTo>
                  <a:pt x="59286" y="395170"/>
                  <a:pt x="28806" y="393265"/>
                  <a:pt x="11661" y="374215"/>
                </a:cubicBezTo>
                <a:cubicBezTo>
                  <a:pt x="-5484" y="354212"/>
                  <a:pt x="-3579" y="323732"/>
                  <a:pt x="16424" y="306587"/>
                </a:cubicBezTo>
                <a:lnTo>
                  <a:pt x="203114" y="140852"/>
                </a:lnTo>
                <a:cubicBezTo>
                  <a:pt x="191684" y="100847"/>
                  <a:pt x="203114" y="57032"/>
                  <a:pt x="236451" y="27505"/>
                </a:cubicBezTo>
                <a:cubicBezTo>
                  <a:pt x="274551" y="-5833"/>
                  <a:pt x="329796" y="-8690"/>
                  <a:pt x="370754" y="17980"/>
                </a:cubicBezTo>
                <a:lnTo>
                  <a:pt x="298364" y="81797"/>
                </a:lnTo>
                <a:lnTo>
                  <a:pt x="337416" y="125612"/>
                </a:lnTo>
                <a:lnTo>
                  <a:pt x="408854" y="62747"/>
                </a:lnTo>
                <a:cubicBezTo>
                  <a:pt x="430761" y="105610"/>
                  <a:pt x="421236" y="159902"/>
                  <a:pt x="383136" y="193240"/>
                </a:cubicBezTo>
                <a:close/>
                <a:moveTo>
                  <a:pt x="298364" y="81797"/>
                </a:moveTo>
                <a:lnTo>
                  <a:pt x="337416" y="125612"/>
                </a:lnTo>
                <a:moveTo>
                  <a:pt x="231689" y="319923"/>
                </a:moveTo>
                <a:lnTo>
                  <a:pt x="312651" y="319923"/>
                </a:lnTo>
                <a:moveTo>
                  <a:pt x="272646" y="277060"/>
                </a:moveTo>
                <a:lnTo>
                  <a:pt x="272646" y="362785"/>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E0F9EE70-2D9B-4A04-93D8-52A08ADF9657}"/>
              </a:ext>
            </a:extLst>
          </p:cNvPr>
          <p:cNvSpPr txBox="1"/>
          <p:nvPr/>
        </p:nvSpPr>
        <p:spPr>
          <a:xfrm>
            <a:off x="7346142" y="2728520"/>
            <a:ext cx="2143144" cy="246221"/>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Documentation</a:t>
            </a:r>
          </a:p>
        </p:txBody>
      </p:sp>
      <p:sp>
        <p:nvSpPr>
          <p:cNvPr id="38" name="TextBox 37">
            <a:extLst>
              <a:ext uri="{FF2B5EF4-FFF2-40B4-BE49-F238E27FC236}">
                <a16:creationId xmlns:a16="http://schemas.microsoft.com/office/drawing/2014/main" id="{5E2537AD-306E-4BAF-9171-3940883DBC71}"/>
              </a:ext>
            </a:extLst>
          </p:cNvPr>
          <p:cNvSpPr txBox="1"/>
          <p:nvPr/>
        </p:nvSpPr>
        <p:spPr>
          <a:xfrm>
            <a:off x="7346142" y="3689803"/>
            <a:ext cx="2139696" cy="1077218"/>
          </a:xfrm>
          <a:prstGeom prst="rect">
            <a:avLst/>
          </a:prstGeom>
          <a:noFill/>
        </p:spPr>
        <p:txBody>
          <a:bodyPr wrap="square" lIns="0" tIns="0" rIns="0" bIns="0" anchor="t">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Architectural Diagrams, Service Configurations, Documentation to assist with Accreditation on Classified Networks </a:t>
            </a:r>
          </a:p>
        </p:txBody>
      </p:sp>
      <p:sp>
        <p:nvSpPr>
          <p:cNvPr id="39" name="Oval 38">
            <a:extLst>
              <a:ext uri="{FF2B5EF4-FFF2-40B4-BE49-F238E27FC236}">
                <a16:creationId xmlns:a16="http://schemas.microsoft.com/office/drawing/2014/main" id="{916A7E11-FC99-4BD0-BA56-97B1E0BDCF62}"/>
              </a:ext>
              <a:ext uri="{C183D7F6-B498-43B3-948B-1728B52AA6E4}">
                <adec:decorative xmlns:adec="http://schemas.microsoft.com/office/drawing/2017/decorative" val="1"/>
              </a:ext>
            </a:extLst>
          </p:cNvPr>
          <p:cNvSpPr/>
          <p:nvPr/>
        </p:nvSpPr>
        <p:spPr bwMode="auto">
          <a:xfrm>
            <a:off x="10375304" y="1877073"/>
            <a:ext cx="728248" cy="728248"/>
          </a:xfrm>
          <a:prstGeom prst="ellipse">
            <a:avLst/>
          </a:prstGeom>
          <a:solidFill>
            <a:schemeClr val="bg1"/>
          </a:solidFill>
          <a:ln w="25400" cap="sq">
            <a:gradFill>
              <a:gsLst>
                <a:gs pos="60000">
                  <a:srgbClr val="61C5BE"/>
                </a:gs>
                <a:gs pos="29000">
                  <a:srgbClr val="FFF200"/>
                </a:gs>
                <a:gs pos="100000">
                  <a:srgbClr val="138DE7"/>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0" name="manager" title="Icon of three people with lines connecting them">
            <a:extLst>
              <a:ext uri="{FF2B5EF4-FFF2-40B4-BE49-F238E27FC236}">
                <a16:creationId xmlns:a16="http://schemas.microsoft.com/office/drawing/2014/main" id="{272AEE14-7359-4DD6-AD31-E0F461FE52A9}"/>
              </a:ext>
            </a:extLst>
          </p:cNvPr>
          <p:cNvSpPr>
            <a:spLocks noChangeAspect="1" noEditPoints="1"/>
          </p:cNvSpPr>
          <p:nvPr/>
        </p:nvSpPr>
        <p:spPr bwMode="auto">
          <a:xfrm>
            <a:off x="10583585" y="2084117"/>
            <a:ext cx="311686" cy="3141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TextBox 40">
            <a:extLst>
              <a:ext uri="{FF2B5EF4-FFF2-40B4-BE49-F238E27FC236}">
                <a16:creationId xmlns:a16="http://schemas.microsoft.com/office/drawing/2014/main" id="{7164AE8A-A117-414A-8CBF-7CF8DD0519E3}"/>
              </a:ext>
            </a:extLst>
          </p:cNvPr>
          <p:cNvSpPr txBox="1"/>
          <p:nvPr/>
        </p:nvSpPr>
        <p:spPr>
          <a:xfrm>
            <a:off x="9667856" y="2728520"/>
            <a:ext cx="2143144" cy="73866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Adoption Workshop Content (2 sessions, </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4 hours each)</a:t>
            </a:r>
          </a:p>
        </p:txBody>
      </p:sp>
      <p:sp>
        <p:nvSpPr>
          <p:cNvPr id="42" name="TextBox 41">
            <a:extLst>
              <a:ext uri="{FF2B5EF4-FFF2-40B4-BE49-F238E27FC236}">
                <a16:creationId xmlns:a16="http://schemas.microsoft.com/office/drawing/2014/main" id="{D170FCA3-7F3F-4018-A1CF-0AF43262B039}"/>
              </a:ext>
            </a:extLst>
          </p:cNvPr>
          <p:cNvSpPr txBox="1"/>
          <p:nvPr/>
        </p:nvSpPr>
        <p:spPr>
          <a:xfrm>
            <a:off x="9667856" y="3689803"/>
            <a:ext cx="2139696" cy="1077218"/>
          </a:xfrm>
          <a:prstGeom prst="rect">
            <a:avLst/>
          </a:prstGeom>
          <a:noFill/>
        </p:spPr>
        <p:txBody>
          <a:bodyPr wrap="square" lIns="0" tIns="0" rIns="0" bIns="0" anchor="t">
            <a:spAutoFit/>
          </a:bodyPr>
          <a:lstStyle/>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 combination of virtual assets and direct customer assistance to stand up the accelerator in a customer or Partner’s Azure instance</a:t>
            </a:r>
          </a:p>
        </p:txBody>
      </p:sp>
      <p:cxnSp>
        <p:nvCxnSpPr>
          <p:cNvPr id="43" name="Straight Connector 42">
            <a:extLst>
              <a:ext uri="{FF2B5EF4-FFF2-40B4-BE49-F238E27FC236}">
                <a16:creationId xmlns:a16="http://schemas.microsoft.com/office/drawing/2014/main" id="{DC2AE9AA-800D-4E05-889D-642661E49B36}"/>
              </a:ext>
              <a:ext uri="{C183D7F6-B498-43B3-948B-1728B52AA6E4}">
                <adec:decorative xmlns:adec="http://schemas.microsoft.com/office/drawing/2017/decorative" val="1"/>
              </a:ext>
            </a:extLst>
          </p:cNvPr>
          <p:cNvCxnSpPr>
            <a:cxnSpLocks/>
          </p:cNvCxnSpPr>
          <p:nvPr/>
        </p:nvCxnSpPr>
        <p:spPr>
          <a:xfrm>
            <a:off x="9576847" y="2237021"/>
            <a:ext cx="0" cy="3136900"/>
          </a:xfrm>
          <a:prstGeom prst="line">
            <a:avLst/>
          </a:prstGeom>
          <a:ln w="6350" cap="sq">
            <a:solidFill>
              <a:schemeClr val="bg1">
                <a:lumMod val="65000"/>
              </a:schemeClr>
            </a:solidFill>
            <a:prstDash val="dash"/>
            <a:miter lim="800000"/>
            <a:headEnd type="none" w="lg"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20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A74308-F323-4BB4-8F80-028A74A02757}"/>
              </a:ext>
            </a:extLst>
          </p:cNvPr>
          <p:cNvSpPr>
            <a:spLocks noGrp="1"/>
          </p:cNvSpPr>
          <p:nvPr>
            <p:ph type="body" sz="quarter" idx="10"/>
          </p:nvPr>
        </p:nvSpPr>
        <p:spPr>
          <a:xfrm>
            <a:off x="4838700" y="3215145"/>
            <a:ext cx="3581400" cy="430887"/>
          </a:xfrm>
        </p:spPr>
        <p:txBody>
          <a:bodyPr/>
          <a:lstStyle/>
          <a:p>
            <a:r>
              <a:rPr lang="en-US" sz="2800"/>
              <a:t>THANK YOU</a:t>
            </a:r>
          </a:p>
        </p:txBody>
      </p:sp>
      <p:sp>
        <p:nvSpPr>
          <p:cNvPr id="5" name="Text Placeholder 4">
            <a:extLst>
              <a:ext uri="{FF2B5EF4-FFF2-40B4-BE49-F238E27FC236}">
                <a16:creationId xmlns:a16="http://schemas.microsoft.com/office/drawing/2014/main" id="{BB58E403-AEAB-41BB-827E-1372C752ADA5}"/>
              </a:ext>
            </a:extLst>
          </p:cNvPr>
          <p:cNvSpPr>
            <a:spLocks noGrp="1"/>
          </p:cNvSpPr>
          <p:nvPr>
            <p:ph type="body" sz="quarter" idx="11"/>
          </p:nvPr>
        </p:nvSpPr>
        <p:spPr/>
        <p:txBody>
          <a:bodyPr/>
          <a:lstStyle/>
          <a:p>
            <a:endParaRPr lang="en-IN"/>
          </a:p>
        </p:txBody>
      </p:sp>
      <p:sp>
        <p:nvSpPr>
          <p:cNvPr id="6" name="TextBox 5">
            <a:extLst>
              <a:ext uri="{FF2B5EF4-FFF2-40B4-BE49-F238E27FC236}">
                <a16:creationId xmlns:a16="http://schemas.microsoft.com/office/drawing/2014/main" id="{DD4A3A0B-7AA6-D046-992E-E1D3F8B28EED}"/>
              </a:ext>
            </a:extLst>
          </p:cNvPr>
          <p:cNvSpPr txBox="1"/>
          <p:nvPr/>
        </p:nvSpPr>
        <p:spPr>
          <a:xfrm>
            <a:off x="9920105" y="6661206"/>
            <a:ext cx="2361035" cy="246221"/>
          </a:xfrm>
          <a:prstGeom prst="rect">
            <a:avLst/>
          </a:prstGeom>
          <a:noFill/>
        </p:spPr>
        <p:txBody>
          <a:bodyPr wrap="square">
            <a:spAutoFit/>
          </a:bodyPr>
          <a:lstStyle/>
          <a:p>
            <a:r>
              <a:rPr lang="en-US" sz="1000" b="0" i="0" u="none" strike="noStrike">
                <a:solidFill>
                  <a:srgbClr val="000000"/>
                </a:solidFill>
                <a:effectLst/>
                <a:latin typeface="Calibri" panose="020F0502020204030204" pitchFamily="34" charset="0"/>
              </a:rPr>
              <a:t>Microsoft Confidential – Internal Use Only</a:t>
            </a:r>
            <a:endParaRPr lang="en-US" sz="1000"/>
          </a:p>
        </p:txBody>
      </p:sp>
    </p:spTree>
    <p:extLst>
      <p:ext uri="{BB962C8B-B14F-4D97-AF65-F5344CB8AC3E}">
        <p14:creationId xmlns:p14="http://schemas.microsoft.com/office/powerpoint/2010/main" val="1366325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DFA9F7A-435D-C08F-A57C-609989F0F971}"/>
              </a:ext>
              <a:ext uri="{C183D7F6-B498-43B3-948B-1728B52AA6E4}">
                <adec:decorative xmlns:adec="http://schemas.microsoft.com/office/drawing/2017/decorative" val="1"/>
              </a:ext>
            </a:extLst>
          </p:cNvPr>
          <p:cNvGrpSpPr/>
          <p:nvPr/>
        </p:nvGrpSpPr>
        <p:grpSpPr>
          <a:xfrm>
            <a:off x="-1" y="1"/>
            <a:ext cx="12192001" cy="6857999"/>
            <a:chOff x="-1" y="1"/>
            <a:chExt cx="12192001" cy="6857999"/>
          </a:xfrm>
        </p:grpSpPr>
        <p:grpSp>
          <p:nvGrpSpPr>
            <p:cNvPr id="2" name="Group 1">
              <a:extLst>
                <a:ext uri="{FF2B5EF4-FFF2-40B4-BE49-F238E27FC236}">
                  <a16:creationId xmlns:a16="http://schemas.microsoft.com/office/drawing/2014/main" id="{CF08B253-3D5A-EE7E-D6DE-5FD68E477802}"/>
                </a:ext>
                <a:ext uri="{C183D7F6-B498-43B3-948B-1728B52AA6E4}">
                  <adec:decorative xmlns:adec="http://schemas.microsoft.com/office/drawing/2017/decorative" val="1"/>
                </a:ext>
              </a:extLst>
            </p:cNvPr>
            <p:cNvGrpSpPr/>
            <p:nvPr/>
          </p:nvGrpSpPr>
          <p:grpSpPr>
            <a:xfrm>
              <a:off x="279562" y="1"/>
              <a:ext cx="11912438" cy="4957146"/>
              <a:chOff x="279562" y="1"/>
              <a:chExt cx="11912438" cy="4957146"/>
            </a:xfrm>
          </p:grpSpPr>
          <p:sp>
            <p:nvSpPr>
              <p:cNvPr id="447504" name="Rectangle 447503">
                <a:extLst>
                  <a:ext uri="{FF2B5EF4-FFF2-40B4-BE49-F238E27FC236}">
                    <a16:creationId xmlns:a16="http://schemas.microsoft.com/office/drawing/2014/main" id="{BF51CAAC-5FB2-7D2D-9454-6905CED15883}"/>
                  </a:ext>
                  <a:ext uri="{C183D7F6-B498-43B3-948B-1728B52AA6E4}">
                    <adec:decorative xmlns:adec="http://schemas.microsoft.com/office/drawing/2017/decorative" val="1"/>
                  </a:ext>
                </a:extLst>
              </p:cNvPr>
              <p:cNvSpPr/>
              <p:nvPr/>
            </p:nvSpPr>
            <p:spPr bwMode="auto">
              <a:xfrm>
                <a:off x="279562" y="1707241"/>
                <a:ext cx="473869" cy="476900"/>
              </a:xfrm>
              <a:prstGeom prst="rect">
                <a:avLst/>
              </a:prstGeom>
              <a:gradFill flip="none" rotWithShape="1">
                <a:gsLst>
                  <a:gs pos="100000">
                    <a:schemeClr val="accent1"/>
                  </a:gs>
                  <a:gs pos="0">
                    <a:srgbClr val="50E6FF"/>
                  </a:gs>
                </a:gsLst>
                <a:lin ang="5400000" scaled="1"/>
                <a:tileRect/>
              </a:gradFill>
              <a:ln w="6350">
                <a:solidFill>
                  <a:schemeClr val="bg1"/>
                </a:solidFill>
                <a:headEnd type="none" w="med" len="med"/>
                <a:tailEnd type="none" w="med" len="med"/>
              </a:ln>
              <a:effectLst>
                <a:outerShdw blurRad="88900" dist="38100" dir="2700000" sx="95000" sy="95000" algn="tl" rotWithShape="0">
                  <a:schemeClr val="accent1">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47498" name="Rectangle 447497">
                <a:extLst>
                  <a:ext uri="{FF2B5EF4-FFF2-40B4-BE49-F238E27FC236}">
                    <a16:creationId xmlns:a16="http://schemas.microsoft.com/office/drawing/2014/main" id="{3F2D6A52-55C9-555E-317D-8741386312D2}"/>
                  </a:ext>
                  <a:ext uri="{C183D7F6-B498-43B3-948B-1728B52AA6E4}">
                    <adec:decorative xmlns:adec="http://schemas.microsoft.com/office/drawing/2017/decorative" val="1"/>
                  </a:ext>
                </a:extLst>
              </p:cNvPr>
              <p:cNvSpPr>
                <a:spLocks/>
              </p:cNvSpPr>
              <p:nvPr/>
            </p:nvSpPr>
            <p:spPr bwMode="auto">
              <a:xfrm>
                <a:off x="10630744" y="1"/>
                <a:ext cx="1561256" cy="2518954"/>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2400" b="0" i="1" u="none" strike="noStrike" kern="1200" cap="none" spc="0" normalizeH="0" baseline="0" noProof="0">
                  <a:ln>
                    <a:noFill/>
                  </a:ln>
                  <a:solidFill>
                    <a:schemeClr val="accent1"/>
                  </a:solidFill>
                  <a:effectLst/>
                  <a:uLnTx/>
                  <a:uFillTx/>
                  <a:latin typeface="+mj-lt"/>
                  <a:ea typeface="+mn-ea"/>
                  <a:cs typeface="+mn-cs"/>
                </a:endParaRPr>
              </a:p>
            </p:txBody>
          </p:sp>
          <p:sp>
            <p:nvSpPr>
              <p:cNvPr id="447500" name="Rectangle 447499">
                <a:extLst>
                  <a:ext uri="{FF2B5EF4-FFF2-40B4-BE49-F238E27FC236}">
                    <a16:creationId xmlns:a16="http://schemas.microsoft.com/office/drawing/2014/main" id="{8796CCF6-2BB9-FD5D-5429-36ED7CDB7152}"/>
                  </a:ext>
                  <a:ext uri="{C183D7F6-B498-43B3-948B-1728B52AA6E4}">
                    <adec:decorative xmlns:adec="http://schemas.microsoft.com/office/drawing/2017/decorative" val="1"/>
                  </a:ext>
                </a:extLst>
              </p:cNvPr>
              <p:cNvSpPr/>
              <p:nvPr/>
            </p:nvSpPr>
            <p:spPr bwMode="auto">
              <a:xfrm>
                <a:off x="11426665" y="4403836"/>
                <a:ext cx="549794" cy="553311"/>
              </a:xfrm>
              <a:prstGeom prst="rect">
                <a:avLst/>
              </a:prstGeom>
              <a:gradFill flip="none" rotWithShape="1">
                <a:gsLst>
                  <a:gs pos="100000">
                    <a:schemeClr val="accent1"/>
                  </a:gs>
                  <a:gs pos="0">
                    <a:srgbClr val="50E6FF"/>
                  </a:gs>
                </a:gsLst>
                <a:lin ang="5400000" scaled="1"/>
                <a:tileRect/>
              </a:gradFill>
              <a:ln w="6350">
                <a:solidFill>
                  <a:schemeClr val="bg1"/>
                </a:solidFill>
                <a:headEnd type="none" w="med" len="med"/>
                <a:tailEnd type="none" w="med" len="med"/>
              </a:ln>
              <a:effectLst>
                <a:outerShdw blurRad="88900" dist="38100" dir="2700000" sx="95000" sy="95000" algn="tl" rotWithShape="0">
                  <a:schemeClr val="accent1">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4" name="Rectangle 33">
                <a:extLst>
                  <a:ext uri="{FF2B5EF4-FFF2-40B4-BE49-F238E27FC236}">
                    <a16:creationId xmlns:a16="http://schemas.microsoft.com/office/drawing/2014/main" id="{1C5ED314-8CEB-CA94-5DD6-EE3566745393}"/>
                  </a:ext>
                  <a:ext uri="{C183D7F6-B498-43B3-948B-1728B52AA6E4}">
                    <adec:decorative xmlns:adec="http://schemas.microsoft.com/office/drawing/2017/decorative" val="1"/>
                  </a:ext>
                </a:extLst>
              </p:cNvPr>
              <p:cNvSpPr>
                <a:spLocks/>
              </p:cNvSpPr>
              <p:nvPr/>
            </p:nvSpPr>
            <p:spPr bwMode="auto">
              <a:xfrm>
                <a:off x="344850" y="1776594"/>
                <a:ext cx="11502299" cy="3040742"/>
              </a:xfrm>
              <a:prstGeom prst="rect">
                <a:avLst/>
              </a:prstGeom>
              <a:solidFill>
                <a:schemeClr val="bg1"/>
              </a:solidFill>
              <a:ln w="3175">
                <a:gradFill flip="none" rotWithShape="1">
                  <a:gsLst>
                    <a:gs pos="100000">
                      <a:schemeClr val="accent1">
                        <a:lumMod val="5000"/>
                        <a:lumOff val="95000"/>
                        <a:alpha val="0"/>
                      </a:schemeClr>
                    </a:gs>
                    <a:gs pos="0">
                      <a:srgbClr val="50E6FF"/>
                    </a:gs>
                  </a:gsLst>
                  <a:lin ang="2700000" scaled="1"/>
                  <a:tileRect/>
                </a:gradFill>
                <a:headEnd type="none" w="med" len="med"/>
                <a:tailEnd type="none" w="med" len="med"/>
              </a:ln>
              <a:effectLst>
                <a:outerShdw blurRad="254000" dist="88900" dir="5400000" sx="97000" sy="97000" algn="t" rotWithShape="0">
                  <a:schemeClr val="bg2">
                    <a:lumMod val="25000"/>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a:ln>
                    <a:noFill/>
                  </a:ln>
                  <a:solidFill>
                    <a:schemeClr val="accent1"/>
                  </a:solidFill>
                  <a:effectLst/>
                  <a:uLnTx/>
                  <a:uFillTx/>
                  <a:latin typeface="+mj-lt"/>
                  <a:ea typeface="+mn-ea"/>
                  <a:cs typeface="+mn-cs"/>
                </a:endParaRPr>
              </a:p>
            </p:txBody>
          </p:sp>
          <p:sp>
            <p:nvSpPr>
              <p:cNvPr id="447550" name="Rectangle: Rounded Corners 447549">
                <a:extLst>
                  <a:ext uri="{FF2B5EF4-FFF2-40B4-BE49-F238E27FC236}">
                    <a16:creationId xmlns:a16="http://schemas.microsoft.com/office/drawing/2014/main" id="{30E4BCFA-BC53-E2A1-2686-CFCA90EC7A20}"/>
                  </a:ext>
                  <a:ext uri="{C183D7F6-B498-43B3-948B-1728B52AA6E4}">
                    <adec:decorative xmlns:adec="http://schemas.microsoft.com/office/drawing/2017/decorative" val="1"/>
                  </a:ext>
                </a:extLst>
              </p:cNvPr>
              <p:cNvSpPr/>
              <p:nvPr/>
            </p:nvSpPr>
            <p:spPr bwMode="auto">
              <a:xfrm>
                <a:off x="510004" y="3658935"/>
                <a:ext cx="365760" cy="2743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7562" name="Rectangle: Rounded Corners 447561">
                <a:extLst>
                  <a:ext uri="{FF2B5EF4-FFF2-40B4-BE49-F238E27FC236}">
                    <a16:creationId xmlns:a16="http://schemas.microsoft.com/office/drawing/2014/main" id="{9F16A535-043C-747A-93AB-01369C14976A}"/>
                  </a:ext>
                  <a:ext uri="{C183D7F6-B498-43B3-948B-1728B52AA6E4}">
                    <adec:decorative xmlns:adec="http://schemas.microsoft.com/office/drawing/2017/decorative" val="1"/>
                  </a:ext>
                </a:extLst>
              </p:cNvPr>
              <p:cNvSpPr/>
              <p:nvPr/>
            </p:nvSpPr>
            <p:spPr bwMode="auto">
              <a:xfrm>
                <a:off x="2434140" y="3658935"/>
                <a:ext cx="365760" cy="2743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7563" name="Rectangle: Rounded Corners 447562">
                <a:extLst>
                  <a:ext uri="{FF2B5EF4-FFF2-40B4-BE49-F238E27FC236}">
                    <a16:creationId xmlns:a16="http://schemas.microsoft.com/office/drawing/2014/main" id="{99BE69AD-80E8-4E9E-3B49-E96BF43C7B42}"/>
                  </a:ext>
                  <a:ext uri="{C183D7F6-B498-43B3-948B-1728B52AA6E4}">
                    <adec:decorative xmlns:adec="http://schemas.microsoft.com/office/drawing/2017/decorative" val="1"/>
                  </a:ext>
                </a:extLst>
              </p:cNvPr>
              <p:cNvSpPr/>
              <p:nvPr/>
            </p:nvSpPr>
            <p:spPr bwMode="auto">
              <a:xfrm>
                <a:off x="4363384" y="3658935"/>
                <a:ext cx="365760" cy="2743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7564" name="Rectangle: Rounded Corners 447563">
                <a:extLst>
                  <a:ext uri="{FF2B5EF4-FFF2-40B4-BE49-F238E27FC236}">
                    <a16:creationId xmlns:a16="http://schemas.microsoft.com/office/drawing/2014/main" id="{73936628-B5A9-E85D-08D7-24A6CEA7EA33}"/>
                  </a:ext>
                  <a:ext uri="{C183D7F6-B498-43B3-948B-1728B52AA6E4}">
                    <adec:decorative xmlns:adec="http://schemas.microsoft.com/office/drawing/2017/decorative" val="1"/>
                  </a:ext>
                </a:extLst>
              </p:cNvPr>
              <p:cNvSpPr/>
              <p:nvPr/>
            </p:nvSpPr>
            <p:spPr bwMode="auto">
              <a:xfrm>
                <a:off x="6287520" y="3658935"/>
                <a:ext cx="365760" cy="2743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7566" name="Rectangle: Rounded Corners 447565">
                <a:extLst>
                  <a:ext uri="{FF2B5EF4-FFF2-40B4-BE49-F238E27FC236}">
                    <a16:creationId xmlns:a16="http://schemas.microsoft.com/office/drawing/2014/main" id="{DEEA0691-BDA1-4812-27AC-0903DE9DC62A}"/>
                  </a:ext>
                  <a:ext uri="{C183D7F6-B498-43B3-948B-1728B52AA6E4}">
                    <adec:decorative xmlns:adec="http://schemas.microsoft.com/office/drawing/2017/decorative" val="1"/>
                  </a:ext>
                </a:extLst>
              </p:cNvPr>
              <p:cNvSpPr/>
              <p:nvPr/>
            </p:nvSpPr>
            <p:spPr bwMode="auto">
              <a:xfrm>
                <a:off x="8211656" y="3658935"/>
                <a:ext cx="365760" cy="2743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7567" name="Rectangle: Rounded Corners 447566">
                <a:extLst>
                  <a:ext uri="{FF2B5EF4-FFF2-40B4-BE49-F238E27FC236}">
                    <a16:creationId xmlns:a16="http://schemas.microsoft.com/office/drawing/2014/main" id="{DFAE1405-A841-E737-7988-11AE5EE8659F}"/>
                  </a:ext>
                  <a:ext uri="{C183D7F6-B498-43B3-948B-1728B52AA6E4}">
                    <adec:decorative xmlns:adec="http://schemas.microsoft.com/office/drawing/2017/decorative" val="1"/>
                  </a:ext>
                </a:extLst>
              </p:cNvPr>
              <p:cNvSpPr/>
              <p:nvPr/>
            </p:nvSpPr>
            <p:spPr bwMode="auto">
              <a:xfrm>
                <a:off x="10135791" y="3658935"/>
                <a:ext cx="365760" cy="2743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47570" name="Group 447569">
                <a:extLst>
                  <a:ext uri="{FF2B5EF4-FFF2-40B4-BE49-F238E27FC236}">
                    <a16:creationId xmlns:a16="http://schemas.microsoft.com/office/drawing/2014/main" id="{16D7F8F4-2BE3-7567-7170-81C64994A1AD}"/>
                  </a:ext>
                  <a:ext uri="{C183D7F6-B498-43B3-948B-1728B52AA6E4}">
                    <adec:decorative xmlns:adec="http://schemas.microsoft.com/office/drawing/2017/decorative" val="1"/>
                  </a:ext>
                </a:extLst>
              </p:cNvPr>
              <p:cNvGrpSpPr/>
              <p:nvPr/>
            </p:nvGrpSpPr>
            <p:grpSpPr>
              <a:xfrm rot="10800000" flipH="1">
                <a:off x="11744497" y="65132"/>
                <a:ext cx="389576" cy="392068"/>
                <a:chOff x="9823779" y="1177091"/>
                <a:chExt cx="389576" cy="392068"/>
              </a:xfrm>
            </p:grpSpPr>
            <p:sp>
              <p:nvSpPr>
                <p:cNvPr id="447571" name="Rectangle 447570">
                  <a:extLst>
                    <a:ext uri="{FF2B5EF4-FFF2-40B4-BE49-F238E27FC236}">
                      <a16:creationId xmlns:a16="http://schemas.microsoft.com/office/drawing/2014/main" id="{2D42D625-3C99-B0D4-32FC-0222D213F4B0}"/>
                    </a:ext>
                  </a:extLst>
                </p:cNvPr>
                <p:cNvSpPr/>
                <p:nvPr/>
              </p:nvSpPr>
              <p:spPr bwMode="auto">
                <a:xfrm flipV="1">
                  <a:off x="9922365" y="1276308"/>
                  <a:ext cx="290990" cy="292851"/>
                </a:xfrm>
                <a:prstGeom prst="rect">
                  <a:avLst/>
                </a:prstGeom>
                <a:gradFill flip="none" rotWithShape="1">
                  <a:gsLst>
                    <a:gs pos="100000">
                      <a:schemeClr val="accent1"/>
                    </a:gs>
                    <a:gs pos="0">
                      <a:srgbClr val="50E6FF"/>
                    </a:gs>
                  </a:gsLst>
                  <a:lin ang="5400000" scaled="1"/>
                  <a:tileRect/>
                </a:gradFill>
                <a:ln w="6350">
                  <a:solidFill>
                    <a:schemeClr val="bg1"/>
                  </a:solidFill>
                  <a:headEnd type="none" w="med" len="med"/>
                  <a:tailEnd type="none" w="med" len="med"/>
                </a:ln>
                <a:effectLst>
                  <a:outerShdw blurRad="88900" dist="38100" dir="2700000" sx="95000" sy="95000" algn="tl" rotWithShape="0">
                    <a:schemeClr val="accent1">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47572" name="Rectangle 447571">
                  <a:extLst>
                    <a:ext uri="{FF2B5EF4-FFF2-40B4-BE49-F238E27FC236}">
                      <a16:creationId xmlns:a16="http://schemas.microsoft.com/office/drawing/2014/main" id="{AAB7D0A7-8D93-DB60-290E-F78B3CA9B321}"/>
                    </a:ext>
                  </a:extLst>
                </p:cNvPr>
                <p:cNvSpPr/>
                <p:nvPr/>
              </p:nvSpPr>
              <p:spPr bwMode="auto">
                <a:xfrm>
                  <a:off x="9823779" y="1177091"/>
                  <a:ext cx="98586" cy="99217"/>
                </a:xfrm>
                <a:prstGeom prst="rect">
                  <a:avLst/>
                </a:prstGeom>
                <a:solidFill>
                  <a:schemeClr val="bg1"/>
                </a:solidFill>
                <a:ln w="6350">
                  <a:solidFill>
                    <a:schemeClr val="accent3"/>
                  </a:solidFill>
                  <a:headEnd type="none" w="med" len="med"/>
                  <a:tailEnd type="none" w="med" len="med"/>
                </a:ln>
                <a:effectLst>
                  <a:outerShdw blurRad="444500" dist="190500" dir="5400000" sx="95000" sy="95000" algn="t" rotWithShape="0">
                    <a:schemeClr val="bg2">
                      <a:lumMod val="25000"/>
                      <a:alpha val="1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grpSp>
        <p:sp>
          <p:nvSpPr>
            <p:cNvPr id="447499" name="Rectangle 447498">
              <a:extLst>
                <a:ext uri="{FF2B5EF4-FFF2-40B4-BE49-F238E27FC236}">
                  <a16:creationId xmlns:a16="http://schemas.microsoft.com/office/drawing/2014/main" id="{A9AB8DD4-3C71-7D65-B343-A2D9D1B992DC}"/>
                </a:ext>
                <a:ext uri="{C183D7F6-B498-43B3-948B-1728B52AA6E4}">
                  <adec:decorative xmlns:adec="http://schemas.microsoft.com/office/drawing/2017/decorative" val="1"/>
                </a:ext>
              </a:extLst>
            </p:cNvPr>
            <p:cNvSpPr>
              <a:spLocks/>
            </p:cNvSpPr>
            <p:nvPr/>
          </p:nvSpPr>
          <p:spPr bwMode="auto">
            <a:xfrm rot="5400000">
              <a:off x="5569687" y="235689"/>
              <a:ext cx="1052623" cy="1219200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2400" b="0" i="1" u="none" strike="noStrike" kern="1200" cap="none" spc="0" normalizeH="0" baseline="0" noProof="0">
                <a:ln>
                  <a:noFill/>
                </a:ln>
                <a:solidFill>
                  <a:schemeClr val="accent1"/>
                </a:solidFill>
                <a:effectLst/>
                <a:uLnTx/>
                <a:uFillTx/>
                <a:latin typeface="+mj-lt"/>
                <a:ea typeface="+mn-ea"/>
                <a:cs typeface="+mn-cs"/>
              </a:endParaRPr>
            </a:p>
          </p:txBody>
        </p:sp>
      </p:grpSp>
      <p:sp>
        <p:nvSpPr>
          <p:cNvPr id="4" name="Title 3">
            <a:extLst>
              <a:ext uri="{FF2B5EF4-FFF2-40B4-BE49-F238E27FC236}">
                <a16:creationId xmlns:a16="http://schemas.microsoft.com/office/drawing/2014/main" id="{BE67282E-3DAF-88D2-B055-334043784DA9}"/>
              </a:ext>
            </a:extLst>
          </p:cNvPr>
          <p:cNvSpPr>
            <a:spLocks noGrp="1"/>
          </p:cNvSpPr>
          <p:nvPr>
            <p:ph type="title"/>
          </p:nvPr>
        </p:nvSpPr>
        <p:spPr/>
        <p:txBody>
          <a:bodyPr/>
          <a:lstStyle/>
          <a:p>
            <a:r>
              <a:rPr lang="en-US"/>
              <a:t>Industry Accelerator Library</a:t>
            </a:r>
          </a:p>
        </p:txBody>
      </p:sp>
      <p:pic>
        <p:nvPicPr>
          <p:cNvPr id="32" name="Picture 2" descr="OpenAI">
            <a:extLst>
              <a:ext uri="{FF2B5EF4-FFF2-40B4-BE49-F238E27FC236}">
                <a16:creationId xmlns:a16="http://schemas.microsoft.com/office/drawing/2014/main" id="{81DA884E-DCFF-DBEC-D2A4-83167CF89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52" b="3652"/>
          <a:stretch/>
        </p:blipFill>
        <p:spPr bwMode="auto">
          <a:xfrm>
            <a:off x="454389" y="1887905"/>
            <a:ext cx="1662542" cy="1541096"/>
          </a:xfrm>
          <a:custGeom>
            <a:avLst/>
            <a:gdLst>
              <a:gd name="connsiteX0" fmla="*/ 2974975 w 2974975"/>
              <a:gd name="connsiteY0" fmla="*/ 0 h 5353050"/>
              <a:gd name="connsiteX1" fmla="*/ 0 w 2974975"/>
              <a:gd name="connsiteY1" fmla="*/ 0 h 5353050"/>
              <a:gd name="connsiteX2" fmla="*/ 0 w 2974975"/>
              <a:gd name="connsiteY2" fmla="*/ 5353050 h 5353050"/>
              <a:gd name="connsiteX3" fmla="*/ 2974975 w 2974975"/>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2974975" h="5353050">
                <a:moveTo>
                  <a:pt x="2974975" y="0"/>
                </a:moveTo>
                <a:lnTo>
                  <a:pt x="0" y="0"/>
                </a:lnTo>
                <a:lnTo>
                  <a:pt x="0" y="5353050"/>
                </a:lnTo>
                <a:lnTo>
                  <a:pt x="2974975" y="5353050"/>
                </a:lnTo>
                <a:close/>
              </a:path>
            </a:pathLst>
          </a:custGeom>
          <a:ln w="12700">
            <a:solidFill>
              <a:schemeClr val="bg1"/>
            </a:solidFill>
          </a:ln>
          <a:effectLst>
            <a:outerShdw blurRad="50800" algn="ctr"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26" name="Text Placeholder 10">
            <a:extLst>
              <a:ext uri="{FF2B5EF4-FFF2-40B4-BE49-F238E27FC236}">
                <a16:creationId xmlns:a16="http://schemas.microsoft.com/office/drawing/2014/main" id="{C340991B-0539-759E-CED3-2EA55A1EEA7D}"/>
              </a:ext>
            </a:extLst>
          </p:cNvPr>
          <p:cNvSpPr txBox="1">
            <a:spLocks/>
          </p:cNvSpPr>
          <p:nvPr/>
        </p:nvSpPr>
        <p:spPr>
          <a:xfrm>
            <a:off x="510004" y="3740346"/>
            <a:ext cx="1551312" cy="866904"/>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400"/>
              </a:spcAft>
              <a:buClrTx/>
              <a:buSzPct val="10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b="1" err="1">
                <a:solidFill>
                  <a:schemeClr val="accent1"/>
                </a:solidFill>
              </a:rPr>
              <a:t>OpenAI</a:t>
            </a:r>
            <a:r>
              <a:rPr lang="en-US" sz="1400" b="1">
                <a:solidFill>
                  <a:schemeClr val="accent1"/>
                </a:solidFill>
              </a:rPr>
              <a:t> Information Assistant</a:t>
            </a:r>
          </a:p>
          <a:p>
            <a:pPr algn="l"/>
            <a:r>
              <a:rPr lang="en-US" sz="1100" b="1">
                <a:latin typeface="+mn-lt"/>
              </a:rPr>
              <a:t>(Under Construction)</a:t>
            </a:r>
          </a:p>
        </p:txBody>
      </p:sp>
      <p:pic>
        <p:nvPicPr>
          <p:cNvPr id="55" name="Picture 54" descr="A soldier showing statistics in a screen at a conference room">
            <a:extLst>
              <a:ext uri="{FF2B5EF4-FFF2-40B4-BE49-F238E27FC236}">
                <a16:creationId xmlns:a16="http://schemas.microsoft.com/office/drawing/2014/main" id="{7A1C98F5-3E8D-3A49-F785-BF09AD73C83B}"/>
              </a:ext>
            </a:extLst>
          </p:cNvPr>
          <p:cNvPicPr>
            <a:picLocks noChangeAspect="1"/>
          </p:cNvPicPr>
          <p:nvPr/>
        </p:nvPicPr>
        <p:blipFill rotWithShape="1">
          <a:blip r:embed="rId4"/>
          <a:srcRect l="19634" r="19634"/>
          <a:stretch/>
        </p:blipFill>
        <p:spPr>
          <a:xfrm>
            <a:off x="2378525" y="1889131"/>
            <a:ext cx="1662542" cy="1539869"/>
          </a:xfrm>
          <a:custGeom>
            <a:avLst/>
            <a:gdLst>
              <a:gd name="connsiteX0" fmla="*/ 0 w 1732454"/>
              <a:gd name="connsiteY0" fmla="*/ 0 h 1731074"/>
              <a:gd name="connsiteX1" fmla="*/ 1732454 w 1732454"/>
              <a:gd name="connsiteY1" fmla="*/ 0 h 1731074"/>
              <a:gd name="connsiteX2" fmla="*/ 1732454 w 1732454"/>
              <a:gd name="connsiteY2" fmla="*/ 1731074 h 1731074"/>
              <a:gd name="connsiteX3" fmla="*/ 0 w 1732454"/>
              <a:gd name="connsiteY3" fmla="*/ 1731074 h 1731074"/>
            </a:gdLst>
            <a:ahLst/>
            <a:cxnLst>
              <a:cxn ang="0">
                <a:pos x="connsiteX0" y="connsiteY0"/>
              </a:cxn>
              <a:cxn ang="0">
                <a:pos x="connsiteX1" y="connsiteY1"/>
              </a:cxn>
              <a:cxn ang="0">
                <a:pos x="connsiteX2" y="connsiteY2"/>
              </a:cxn>
              <a:cxn ang="0">
                <a:pos x="connsiteX3" y="connsiteY3"/>
              </a:cxn>
            </a:cxnLst>
            <a:rect l="l" t="t" r="r" b="b"/>
            <a:pathLst>
              <a:path w="1732454" h="1731074">
                <a:moveTo>
                  <a:pt x="0" y="0"/>
                </a:moveTo>
                <a:lnTo>
                  <a:pt x="1732454" y="0"/>
                </a:lnTo>
                <a:lnTo>
                  <a:pt x="1732454" y="1731074"/>
                </a:lnTo>
                <a:lnTo>
                  <a:pt x="0" y="1731074"/>
                </a:lnTo>
                <a:close/>
              </a:path>
            </a:pathLst>
          </a:custGeom>
          <a:ln w="12700">
            <a:solidFill>
              <a:schemeClr val="bg1"/>
            </a:solidFill>
          </a:ln>
          <a:effectLst>
            <a:outerShdw blurRad="50800" algn="ctr" rotWithShape="0">
              <a:prstClr val="black">
                <a:alpha val="15000"/>
              </a:prstClr>
            </a:outerShdw>
          </a:effectLst>
        </p:spPr>
      </p:pic>
      <p:sp>
        <p:nvSpPr>
          <p:cNvPr id="36" name="Text Placeholder 10">
            <a:extLst>
              <a:ext uri="{FF2B5EF4-FFF2-40B4-BE49-F238E27FC236}">
                <a16:creationId xmlns:a16="http://schemas.microsoft.com/office/drawing/2014/main" id="{45397371-60EC-F183-38F5-434EC734A743}"/>
              </a:ext>
            </a:extLst>
          </p:cNvPr>
          <p:cNvSpPr txBox="1">
            <a:spLocks/>
          </p:cNvSpPr>
          <p:nvPr/>
        </p:nvSpPr>
        <p:spPr>
          <a:xfrm>
            <a:off x="2434140" y="3740346"/>
            <a:ext cx="1551312" cy="43088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400"/>
              </a:spcAft>
              <a:buClrTx/>
              <a:buSzPct val="10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b="1">
                <a:solidFill>
                  <a:schemeClr val="accent1"/>
                </a:solidFill>
              </a:rPr>
              <a:t>Open-Source Intelligence</a:t>
            </a:r>
          </a:p>
        </p:txBody>
      </p:sp>
      <p:pic>
        <p:nvPicPr>
          <p:cNvPr id="54" name="Picture 53" descr="A silhouette if troops running at dawn ">
            <a:extLst>
              <a:ext uri="{FF2B5EF4-FFF2-40B4-BE49-F238E27FC236}">
                <a16:creationId xmlns:a16="http://schemas.microsoft.com/office/drawing/2014/main" id="{41014511-9923-18AF-8D36-2E38B592D389}"/>
              </a:ext>
            </a:extLst>
          </p:cNvPr>
          <p:cNvPicPr>
            <a:picLocks noChangeAspect="1"/>
          </p:cNvPicPr>
          <p:nvPr/>
        </p:nvPicPr>
        <p:blipFill rotWithShape="1">
          <a:blip r:embed="rId5"/>
          <a:srcRect l="14006" r="14006"/>
          <a:stretch/>
        </p:blipFill>
        <p:spPr>
          <a:xfrm>
            <a:off x="4302661" y="1889131"/>
            <a:ext cx="1662542" cy="1539869"/>
          </a:xfrm>
          <a:custGeom>
            <a:avLst/>
            <a:gdLst>
              <a:gd name="connsiteX0" fmla="*/ 0 w 1732454"/>
              <a:gd name="connsiteY0" fmla="*/ 0 h 1731074"/>
              <a:gd name="connsiteX1" fmla="*/ 1732454 w 1732454"/>
              <a:gd name="connsiteY1" fmla="*/ 0 h 1731074"/>
              <a:gd name="connsiteX2" fmla="*/ 1732454 w 1732454"/>
              <a:gd name="connsiteY2" fmla="*/ 1731074 h 1731074"/>
              <a:gd name="connsiteX3" fmla="*/ 0 w 1732454"/>
              <a:gd name="connsiteY3" fmla="*/ 1731074 h 1731074"/>
            </a:gdLst>
            <a:ahLst/>
            <a:cxnLst>
              <a:cxn ang="0">
                <a:pos x="connsiteX0" y="connsiteY0"/>
              </a:cxn>
              <a:cxn ang="0">
                <a:pos x="connsiteX1" y="connsiteY1"/>
              </a:cxn>
              <a:cxn ang="0">
                <a:pos x="connsiteX2" y="connsiteY2"/>
              </a:cxn>
              <a:cxn ang="0">
                <a:pos x="connsiteX3" y="connsiteY3"/>
              </a:cxn>
            </a:cxnLst>
            <a:rect l="l" t="t" r="r" b="b"/>
            <a:pathLst>
              <a:path w="1732454" h="1731074">
                <a:moveTo>
                  <a:pt x="0" y="0"/>
                </a:moveTo>
                <a:lnTo>
                  <a:pt x="1732454" y="0"/>
                </a:lnTo>
                <a:lnTo>
                  <a:pt x="1732454" y="1731074"/>
                </a:lnTo>
                <a:lnTo>
                  <a:pt x="0" y="1731074"/>
                </a:lnTo>
                <a:close/>
              </a:path>
            </a:pathLst>
          </a:custGeom>
          <a:ln w="12700">
            <a:solidFill>
              <a:schemeClr val="bg1"/>
            </a:solidFill>
          </a:ln>
          <a:effectLst>
            <a:outerShdw blurRad="50800" algn="ctr" rotWithShape="0">
              <a:prstClr val="black">
                <a:alpha val="15000"/>
              </a:prstClr>
            </a:outerShdw>
          </a:effectLst>
        </p:spPr>
      </p:pic>
      <p:sp>
        <p:nvSpPr>
          <p:cNvPr id="37" name="Text Placeholder 10">
            <a:extLst>
              <a:ext uri="{FF2B5EF4-FFF2-40B4-BE49-F238E27FC236}">
                <a16:creationId xmlns:a16="http://schemas.microsoft.com/office/drawing/2014/main" id="{B3477164-4443-45D5-174A-EBB0B11874CE}"/>
              </a:ext>
            </a:extLst>
          </p:cNvPr>
          <p:cNvSpPr txBox="1">
            <a:spLocks/>
          </p:cNvSpPr>
          <p:nvPr/>
        </p:nvSpPr>
        <p:spPr>
          <a:xfrm>
            <a:off x="4363384" y="3740346"/>
            <a:ext cx="1541096" cy="64633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400"/>
              </a:spcAft>
              <a:buClrTx/>
              <a:buSzPct val="10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b="1">
                <a:solidFill>
                  <a:schemeClr val="accent1"/>
                </a:solidFill>
              </a:rPr>
              <a:t>Multi Intelligence (MINTED)/Digital Evidence Triage</a:t>
            </a:r>
          </a:p>
        </p:txBody>
      </p:sp>
      <p:sp>
        <p:nvSpPr>
          <p:cNvPr id="447494" name="Rectangle 447493">
            <a:extLst>
              <a:ext uri="{FF2B5EF4-FFF2-40B4-BE49-F238E27FC236}">
                <a16:creationId xmlns:a16="http://schemas.microsoft.com/office/drawing/2014/main" id="{A9616DC3-9069-CB40-209F-C4EF6C6F6021}"/>
              </a:ext>
            </a:extLst>
          </p:cNvPr>
          <p:cNvSpPr/>
          <p:nvPr/>
        </p:nvSpPr>
        <p:spPr bwMode="auto">
          <a:xfrm>
            <a:off x="387233" y="5585644"/>
            <a:ext cx="5650234" cy="441215"/>
          </a:xfrm>
          <a:prstGeom prst="rect">
            <a:avLst/>
          </a:prstGeom>
          <a:solidFill>
            <a:schemeClr val="bg1"/>
          </a:solidFill>
          <a:ln>
            <a:noFill/>
            <a:headEnd type="none" w="med" len="med"/>
            <a:tailEnd type="none" w="med" len="med"/>
          </a:ln>
          <a:effectLst>
            <a:outerShdw blurRad="1270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Unstructured data triage, enrichment and analysis</a:t>
            </a:r>
          </a:p>
        </p:txBody>
      </p:sp>
      <p:sp>
        <p:nvSpPr>
          <p:cNvPr id="447573" name="Rectangle 447572">
            <a:extLst>
              <a:ext uri="{FF2B5EF4-FFF2-40B4-BE49-F238E27FC236}">
                <a16:creationId xmlns:a16="http://schemas.microsoft.com/office/drawing/2014/main" id="{583BE32A-B6FE-AB3D-130C-A7FBB8CDCAA9}"/>
              </a:ext>
              <a:ext uri="{C183D7F6-B498-43B3-948B-1728B52AA6E4}">
                <adec:decorative xmlns:adec="http://schemas.microsoft.com/office/drawing/2017/decorative" val="1"/>
              </a:ext>
            </a:extLst>
          </p:cNvPr>
          <p:cNvSpPr/>
          <p:nvPr/>
        </p:nvSpPr>
        <p:spPr bwMode="auto">
          <a:xfrm rot="10800000" flipH="1" flipV="1">
            <a:off x="454389" y="5659826"/>
            <a:ext cx="290990" cy="292851"/>
          </a:xfrm>
          <a:prstGeom prst="rect">
            <a:avLst/>
          </a:prstGeom>
          <a:gradFill flip="none" rotWithShape="1">
            <a:gsLst>
              <a:gs pos="100000">
                <a:schemeClr val="accent1"/>
              </a:gs>
              <a:gs pos="0">
                <a:srgbClr val="50E6FF"/>
              </a:gs>
            </a:gsLst>
            <a:lin ang="5400000" scaled="1"/>
            <a:tileRect/>
          </a:gradFill>
          <a:ln w="6350">
            <a:solidFill>
              <a:schemeClr val="bg1"/>
            </a:solidFill>
            <a:headEnd type="none" w="med" len="med"/>
            <a:tailEnd type="none" w="med" len="med"/>
          </a:ln>
          <a:effectLst>
            <a:outerShdw blurRad="88900" dist="38100" dir="2700000" sx="95000" sy="95000" algn="tl" rotWithShape="0">
              <a:schemeClr val="accent1">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47583" name="chip" title="Icon of a computer chip">
            <a:extLst>
              <a:ext uri="{FF2B5EF4-FFF2-40B4-BE49-F238E27FC236}">
                <a16:creationId xmlns:a16="http://schemas.microsoft.com/office/drawing/2014/main" id="{A2B523AA-2F28-2245-C165-BD42AA48A9A1}"/>
              </a:ext>
            </a:extLst>
          </p:cNvPr>
          <p:cNvSpPr>
            <a:spLocks noChangeAspect="1" noEditPoints="1"/>
          </p:cNvSpPr>
          <p:nvPr/>
        </p:nvSpPr>
        <p:spPr bwMode="auto">
          <a:xfrm>
            <a:off x="494902" y="5699142"/>
            <a:ext cx="209964" cy="21421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3" name="Picture 52" descr="A digital render of data along with charts and graphs">
            <a:extLst>
              <a:ext uri="{FF2B5EF4-FFF2-40B4-BE49-F238E27FC236}">
                <a16:creationId xmlns:a16="http://schemas.microsoft.com/office/drawing/2014/main" id="{84F18F73-356F-EC13-2D46-9AE08B765CCF}"/>
              </a:ext>
            </a:extLst>
          </p:cNvPr>
          <p:cNvPicPr>
            <a:picLocks noChangeAspect="1"/>
          </p:cNvPicPr>
          <p:nvPr/>
        </p:nvPicPr>
        <p:blipFill rotWithShape="1">
          <a:blip r:embed="rId6"/>
          <a:srcRect t="3811" b="3811"/>
          <a:stretch/>
        </p:blipFill>
        <p:spPr>
          <a:xfrm>
            <a:off x="6226797" y="1889131"/>
            <a:ext cx="1662542" cy="1539869"/>
          </a:xfrm>
          <a:custGeom>
            <a:avLst/>
            <a:gdLst>
              <a:gd name="connsiteX0" fmla="*/ 0 w 1732454"/>
              <a:gd name="connsiteY0" fmla="*/ 0 h 1731074"/>
              <a:gd name="connsiteX1" fmla="*/ 1732454 w 1732454"/>
              <a:gd name="connsiteY1" fmla="*/ 0 h 1731074"/>
              <a:gd name="connsiteX2" fmla="*/ 1732454 w 1732454"/>
              <a:gd name="connsiteY2" fmla="*/ 1731074 h 1731074"/>
              <a:gd name="connsiteX3" fmla="*/ 0 w 1732454"/>
              <a:gd name="connsiteY3" fmla="*/ 1731074 h 1731074"/>
            </a:gdLst>
            <a:ahLst/>
            <a:cxnLst>
              <a:cxn ang="0">
                <a:pos x="connsiteX0" y="connsiteY0"/>
              </a:cxn>
              <a:cxn ang="0">
                <a:pos x="connsiteX1" y="connsiteY1"/>
              </a:cxn>
              <a:cxn ang="0">
                <a:pos x="connsiteX2" y="connsiteY2"/>
              </a:cxn>
              <a:cxn ang="0">
                <a:pos x="connsiteX3" y="connsiteY3"/>
              </a:cxn>
            </a:cxnLst>
            <a:rect l="l" t="t" r="r" b="b"/>
            <a:pathLst>
              <a:path w="1732454" h="1731074">
                <a:moveTo>
                  <a:pt x="0" y="0"/>
                </a:moveTo>
                <a:lnTo>
                  <a:pt x="1732454" y="0"/>
                </a:lnTo>
                <a:lnTo>
                  <a:pt x="1732454" y="1731074"/>
                </a:lnTo>
                <a:lnTo>
                  <a:pt x="0" y="1731074"/>
                </a:lnTo>
                <a:close/>
              </a:path>
            </a:pathLst>
          </a:custGeom>
          <a:ln w="12700">
            <a:solidFill>
              <a:schemeClr val="bg1"/>
            </a:solidFill>
          </a:ln>
          <a:effectLst>
            <a:outerShdw blurRad="50800" algn="ctr" rotWithShape="0">
              <a:prstClr val="black">
                <a:alpha val="15000"/>
              </a:prstClr>
            </a:outerShdw>
          </a:effectLst>
        </p:spPr>
      </p:pic>
      <p:sp>
        <p:nvSpPr>
          <p:cNvPr id="38" name="Text Placeholder 10">
            <a:extLst>
              <a:ext uri="{FF2B5EF4-FFF2-40B4-BE49-F238E27FC236}">
                <a16:creationId xmlns:a16="http://schemas.microsoft.com/office/drawing/2014/main" id="{111983E0-A17C-09C4-C188-0273F2F9D4F8}"/>
              </a:ext>
            </a:extLst>
          </p:cNvPr>
          <p:cNvSpPr txBox="1">
            <a:spLocks/>
          </p:cNvSpPr>
          <p:nvPr/>
        </p:nvSpPr>
        <p:spPr>
          <a:xfrm>
            <a:off x="6287520" y="3740346"/>
            <a:ext cx="1653056" cy="43088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400"/>
              </a:spcAft>
              <a:buClrTx/>
              <a:buSzPct val="10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b="1">
                <a:solidFill>
                  <a:schemeClr val="accent1"/>
                </a:solidFill>
              </a:rPr>
              <a:t>Electronic Invoicing</a:t>
            </a:r>
            <a:br>
              <a:rPr lang="en-US" sz="1400" b="1">
                <a:solidFill>
                  <a:schemeClr val="accent1"/>
                </a:solidFill>
              </a:rPr>
            </a:br>
            <a:r>
              <a:rPr lang="en-US" sz="1400" b="1">
                <a:solidFill>
                  <a:schemeClr val="accent1"/>
                </a:solidFill>
              </a:rPr>
              <a:t>Anomaly Detection</a:t>
            </a:r>
          </a:p>
        </p:txBody>
      </p:sp>
      <p:sp>
        <p:nvSpPr>
          <p:cNvPr id="447495" name="Rectangle 447494">
            <a:extLst>
              <a:ext uri="{FF2B5EF4-FFF2-40B4-BE49-F238E27FC236}">
                <a16:creationId xmlns:a16="http://schemas.microsoft.com/office/drawing/2014/main" id="{25317427-7679-6DBA-91C0-C6ADF70AB879}"/>
              </a:ext>
            </a:extLst>
          </p:cNvPr>
          <p:cNvSpPr/>
          <p:nvPr/>
        </p:nvSpPr>
        <p:spPr bwMode="auto">
          <a:xfrm>
            <a:off x="6154535" y="5582732"/>
            <a:ext cx="1812174" cy="445686"/>
          </a:xfrm>
          <a:prstGeom prst="rect">
            <a:avLst/>
          </a:prstGeom>
          <a:solidFill>
            <a:schemeClr val="bg1"/>
          </a:solidFill>
          <a:ln>
            <a:noFill/>
            <a:headEnd type="none" w="med" len="med"/>
            <a:tailEnd type="none" w="med" len="med"/>
          </a:ln>
          <a:effectLst>
            <a:outerShdw blurRad="1270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9144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Structured</a:t>
            </a:r>
          </a:p>
        </p:txBody>
      </p:sp>
      <p:sp>
        <p:nvSpPr>
          <p:cNvPr id="447574" name="Rectangle 447573">
            <a:extLst>
              <a:ext uri="{FF2B5EF4-FFF2-40B4-BE49-F238E27FC236}">
                <a16:creationId xmlns:a16="http://schemas.microsoft.com/office/drawing/2014/main" id="{FC24C14A-5919-73F7-FA7B-BF9DB821603C}"/>
              </a:ext>
              <a:ext uri="{C183D7F6-B498-43B3-948B-1728B52AA6E4}">
                <adec:decorative xmlns:adec="http://schemas.microsoft.com/office/drawing/2017/decorative" val="1"/>
              </a:ext>
            </a:extLst>
          </p:cNvPr>
          <p:cNvSpPr/>
          <p:nvPr/>
        </p:nvSpPr>
        <p:spPr bwMode="auto">
          <a:xfrm rot="10800000" flipH="1" flipV="1">
            <a:off x="6227868" y="5659826"/>
            <a:ext cx="290990" cy="292851"/>
          </a:xfrm>
          <a:prstGeom prst="rect">
            <a:avLst/>
          </a:prstGeom>
          <a:gradFill flip="none" rotWithShape="1">
            <a:gsLst>
              <a:gs pos="100000">
                <a:schemeClr val="accent1"/>
              </a:gs>
              <a:gs pos="0">
                <a:srgbClr val="50E6FF"/>
              </a:gs>
            </a:gsLst>
            <a:lin ang="5400000" scaled="1"/>
            <a:tileRect/>
          </a:gradFill>
          <a:ln w="6350">
            <a:solidFill>
              <a:schemeClr val="bg1"/>
            </a:solidFill>
            <a:headEnd type="none" w="med" len="med"/>
            <a:tailEnd type="none" w="med" len="med"/>
          </a:ln>
          <a:effectLst>
            <a:outerShdw blurRad="88900" dist="38100" dir="2700000" sx="95000" sy="95000" algn="tl" rotWithShape="0">
              <a:schemeClr val="accent1">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47582" name="PostUpdateLegacy_E1D7" descr="Icon of an article, feed, or social media thread">
            <a:extLst>
              <a:ext uri="{FF2B5EF4-FFF2-40B4-BE49-F238E27FC236}">
                <a16:creationId xmlns:a16="http://schemas.microsoft.com/office/drawing/2014/main" id="{521C1700-307A-D30E-2916-916434905AC0}"/>
              </a:ext>
              <a:ext uri="{C183D7F6-B498-43B3-948B-1728B52AA6E4}">
                <adec:decorative xmlns:adec="http://schemas.microsoft.com/office/drawing/2017/decorative" val="0"/>
              </a:ext>
            </a:extLst>
          </p:cNvPr>
          <p:cNvSpPr>
            <a:spLocks noChangeAspect="1" noEditPoints="1"/>
          </p:cNvSpPr>
          <p:nvPr/>
        </p:nvSpPr>
        <p:spPr bwMode="auto">
          <a:xfrm>
            <a:off x="6268128" y="5752169"/>
            <a:ext cx="210468" cy="108166"/>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descr="A person looking at a tablet in a control room">
            <a:extLst>
              <a:ext uri="{FF2B5EF4-FFF2-40B4-BE49-F238E27FC236}">
                <a16:creationId xmlns:a16="http://schemas.microsoft.com/office/drawing/2014/main" id="{C922AC1C-DBEE-0118-FC98-4E5852DE63CE}"/>
              </a:ext>
            </a:extLst>
          </p:cNvPr>
          <p:cNvPicPr>
            <a:picLocks noChangeAspect="1"/>
          </p:cNvPicPr>
          <p:nvPr/>
        </p:nvPicPr>
        <p:blipFill rotWithShape="1">
          <a:blip r:embed="rId7"/>
          <a:srcRect t="-260" b="14320"/>
          <a:stretch/>
        </p:blipFill>
        <p:spPr>
          <a:xfrm>
            <a:off x="8150933" y="1889131"/>
            <a:ext cx="1662542" cy="1539869"/>
          </a:xfrm>
          <a:custGeom>
            <a:avLst/>
            <a:gdLst>
              <a:gd name="connsiteX0" fmla="*/ 0 w 1732454"/>
              <a:gd name="connsiteY0" fmla="*/ 0 h 1731074"/>
              <a:gd name="connsiteX1" fmla="*/ 1732454 w 1732454"/>
              <a:gd name="connsiteY1" fmla="*/ 0 h 1731074"/>
              <a:gd name="connsiteX2" fmla="*/ 1732454 w 1732454"/>
              <a:gd name="connsiteY2" fmla="*/ 1731074 h 1731074"/>
              <a:gd name="connsiteX3" fmla="*/ 0 w 1732454"/>
              <a:gd name="connsiteY3" fmla="*/ 1731074 h 1731074"/>
            </a:gdLst>
            <a:ahLst/>
            <a:cxnLst>
              <a:cxn ang="0">
                <a:pos x="connsiteX0" y="connsiteY0"/>
              </a:cxn>
              <a:cxn ang="0">
                <a:pos x="connsiteX1" y="connsiteY1"/>
              </a:cxn>
              <a:cxn ang="0">
                <a:pos x="connsiteX2" y="connsiteY2"/>
              </a:cxn>
              <a:cxn ang="0">
                <a:pos x="connsiteX3" y="connsiteY3"/>
              </a:cxn>
            </a:cxnLst>
            <a:rect l="l" t="t" r="r" b="b"/>
            <a:pathLst>
              <a:path w="1732454" h="1731074">
                <a:moveTo>
                  <a:pt x="0" y="0"/>
                </a:moveTo>
                <a:lnTo>
                  <a:pt x="1732454" y="0"/>
                </a:lnTo>
                <a:lnTo>
                  <a:pt x="1732454" y="1731074"/>
                </a:lnTo>
                <a:lnTo>
                  <a:pt x="0" y="1731074"/>
                </a:lnTo>
                <a:close/>
              </a:path>
            </a:pathLst>
          </a:custGeom>
          <a:ln w="12700">
            <a:solidFill>
              <a:schemeClr val="bg1"/>
            </a:solidFill>
          </a:ln>
          <a:effectLst>
            <a:outerShdw blurRad="50800" algn="ctr" rotWithShape="0">
              <a:prstClr val="black">
                <a:alpha val="15000"/>
              </a:prstClr>
            </a:outerShdw>
          </a:effectLst>
        </p:spPr>
      </p:pic>
      <p:sp>
        <p:nvSpPr>
          <p:cNvPr id="39" name="Text Placeholder 10">
            <a:extLst>
              <a:ext uri="{FF2B5EF4-FFF2-40B4-BE49-F238E27FC236}">
                <a16:creationId xmlns:a16="http://schemas.microsoft.com/office/drawing/2014/main" id="{7D0EEF18-A93D-B3D0-5F90-2DC936ED4CFA}"/>
              </a:ext>
            </a:extLst>
          </p:cNvPr>
          <p:cNvSpPr txBox="1">
            <a:spLocks/>
          </p:cNvSpPr>
          <p:nvPr/>
        </p:nvSpPr>
        <p:spPr>
          <a:xfrm>
            <a:off x="8211656" y="3740346"/>
            <a:ext cx="1541096" cy="43088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400"/>
              </a:spcAft>
              <a:buClrTx/>
              <a:buSzPct val="10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b="1">
                <a:solidFill>
                  <a:schemeClr val="accent1"/>
                </a:solidFill>
              </a:rPr>
              <a:t>Hybrid Cloud</a:t>
            </a:r>
            <a:br>
              <a:rPr lang="en-US" sz="1400" b="1">
                <a:solidFill>
                  <a:schemeClr val="accent1"/>
                </a:solidFill>
              </a:rPr>
            </a:br>
            <a:r>
              <a:rPr lang="en-US" sz="1400" b="1">
                <a:solidFill>
                  <a:schemeClr val="accent1"/>
                </a:solidFill>
              </a:rPr>
              <a:t>Security</a:t>
            </a:r>
          </a:p>
        </p:txBody>
      </p:sp>
      <p:sp>
        <p:nvSpPr>
          <p:cNvPr id="447496" name="Rectangle 447495">
            <a:extLst>
              <a:ext uri="{FF2B5EF4-FFF2-40B4-BE49-F238E27FC236}">
                <a16:creationId xmlns:a16="http://schemas.microsoft.com/office/drawing/2014/main" id="{F96DD510-4934-E8DD-F10C-2521D553FE57}"/>
              </a:ext>
            </a:extLst>
          </p:cNvPr>
          <p:cNvSpPr/>
          <p:nvPr/>
        </p:nvSpPr>
        <p:spPr bwMode="auto">
          <a:xfrm>
            <a:off x="8078672" y="5582732"/>
            <a:ext cx="1812172" cy="445686"/>
          </a:xfrm>
          <a:prstGeom prst="rect">
            <a:avLst/>
          </a:prstGeom>
          <a:solidFill>
            <a:schemeClr val="bg1"/>
          </a:solidFill>
          <a:ln>
            <a:noFill/>
            <a:headEnd type="none" w="med" len="med"/>
            <a:tailEnd type="none" w="med" len="med"/>
          </a:ln>
          <a:effectLst>
            <a:outerShdw blurRad="1270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9144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Security</a:t>
            </a:r>
          </a:p>
        </p:txBody>
      </p:sp>
      <p:sp>
        <p:nvSpPr>
          <p:cNvPr id="447575" name="Rectangle 447574">
            <a:extLst>
              <a:ext uri="{FF2B5EF4-FFF2-40B4-BE49-F238E27FC236}">
                <a16:creationId xmlns:a16="http://schemas.microsoft.com/office/drawing/2014/main" id="{A7EAB55C-4F98-143D-3CD3-98F5BDA9FD18}"/>
              </a:ext>
              <a:ext uri="{C183D7F6-B498-43B3-948B-1728B52AA6E4}">
                <adec:decorative xmlns:adec="http://schemas.microsoft.com/office/drawing/2017/decorative" val="1"/>
              </a:ext>
            </a:extLst>
          </p:cNvPr>
          <p:cNvSpPr/>
          <p:nvPr/>
        </p:nvSpPr>
        <p:spPr bwMode="auto">
          <a:xfrm rot="10800000" flipH="1" flipV="1">
            <a:off x="8150933" y="5659826"/>
            <a:ext cx="290990" cy="292851"/>
          </a:xfrm>
          <a:prstGeom prst="rect">
            <a:avLst/>
          </a:prstGeom>
          <a:gradFill flip="none" rotWithShape="1">
            <a:gsLst>
              <a:gs pos="100000">
                <a:schemeClr val="accent1"/>
              </a:gs>
              <a:gs pos="0">
                <a:srgbClr val="50E6FF"/>
              </a:gs>
            </a:gsLst>
            <a:lin ang="5400000" scaled="1"/>
            <a:tileRect/>
          </a:gradFill>
          <a:ln w="6350">
            <a:solidFill>
              <a:schemeClr val="bg1"/>
            </a:solidFill>
            <a:headEnd type="none" w="med" len="med"/>
            <a:tailEnd type="none" w="med" len="med"/>
          </a:ln>
          <a:effectLst>
            <a:outerShdw blurRad="88900" dist="38100" dir="2700000" sx="95000" sy="95000" algn="tl" rotWithShape="0">
              <a:schemeClr val="accent1">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447580" name="Graphic 447579" descr="Icon of a cloud with a lock ">
            <a:extLst>
              <a:ext uri="{FF2B5EF4-FFF2-40B4-BE49-F238E27FC236}">
                <a16:creationId xmlns:a16="http://schemas.microsoft.com/office/drawing/2014/main" id="{8638E18D-7B04-4456-D83E-6A3CD9C2A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939" y="5705748"/>
            <a:ext cx="244978" cy="201008"/>
          </a:xfrm>
          <a:prstGeom prst="rect">
            <a:avLst/>
          </a:prstGeom>
        </p:spPr>
      </p:pic>
      <p:pic>
        <p:nvPicPr>
          <p:cNvPr id="51" name="Picture 50" descr="A jet flying over clouds with the tagline Microsoft Flight Simulator ">
            <a:extLst>
              <a:ext uri="{FF2B5EF4-FFF2-40B4-BE49-F238E27FC236}">
                <a16:creationId xmlns:a16="http://schemas.microsoft.com/office/drawing/2014/main" id="{9A62D6DA-3914-7609-4E56-1180A0DDF8B4}"/>
              </a:ext>
            </a:extLst>
          </p:cNvPr>
          <p:cNvPicPr>
            <a:picLocks noChangeAspect="1"/>
          </p:cNvPicPr>
          <p:nvPr/>
        </p:nvPicPr>
        <p:blipFill rotWithShape="1">
          <a:blip r:embed="rId10"/>
          <a:srcRect t="12352" b="5584"/>
          <a:stretch/>
        </p:blipFill>
        <p:spPr>
          <a:xfrm>
            <a:off x="10075069" y="1889131"/>
            <a:ext cx="1662542" cy="1539869"/>
          </a:xfrm>
          <a:custGeom>
            <a:avLst/>
            <a:gdLst>
              <a:gd name="connsiteX0" fmla="*/ 0 w 1732454"/>
              <a:gd name="connsiteY0" fmla="*/ 0 h 1731074"/>
              <a:gd name="connsiteX1" fmla="*/ 1732454 w 1732454"/>
              <a:gd name="connsiteY1" fmla="*/ 0 h 1731074"/>
              <a:gd name="connsiteX2" fmla="*/ 1732454 w 1732454"/>
              <a:gd name="connsiteY2" fmla="*/ 1731074 h 1731074"/>
              <a:gd name="connsiteX3" fmla="*/ 0 w 1732454"/>
              <a:gd name="connsiteY3" fmla="*/ 1731074 h 1731074"/>
            </a:gdLst>
            <a:ahLst/>
            <a:cxnLst>
              <a:cxn ang="0">
                <a:pos x="connsiteX0" y="connsiteY0"/>
              </a:cxn>
              <a:cxn ang="0">
                <a:pos x="connsiteX1" y="connsiteY1"/>
              </a:cxn>
              <a:cxn ang="0">
                <a:pos x="connsiteX2" y="connsiteY2"/>
              </a:cxn>
              <a:cxn ang="0">
                <a:pos x="connsiteX3" y="connsiteY3"/>
              </a:cxn>
            </a:cxnLst>
            <a:rect l="l" t="t" r="r" b="b"/>
            <a:pathLst>
              <a:path w="1732454" h="1731074">
                <a:moveTo>
                  <a:pt x="0" y="0"/>
                </a:moveTo>
                <a:lnTo>
                  <a:pt x="1732454" y="0"/>
                </a:lnTo>
                <a:lnTo>
                  <a:pt x="1732454" y="1731074"/>
                </a:lnTo>
                <a:lnTo>
                  <a:pt x="0" y="1731074"/>
                </a:lnTo>
                <a:close/>
              </a:path>
            </a:pathLst>
          </a:custGeom>
          <a:ln w="12700">
            <a:solidFill>
              <a:schemeClr val="bg1"/>
            </a:solidFill>
          </a:ln>
          <a:effectLst>
            <a:outerShdw blurRad="50800" algn="ctr" rotWithShape="0">
              <a:prstClr val="black">
                <a:alpha val="15000"/>
              </a:prstClr>
            </a:outerShdw>
          </a:effectLst>
        </p:spPr>
      </p:pic>
      <p:sp>
        <p:nvSpPr>
          <p:cNvPr id="40" name="Text Placeholder 10">
            <a:extLst>
              <a:ext uri="{FF2B5EF4-FFF2-40B4-BE49-F238E27FC236}">
                <a16:creationId xmlns:a16="http://schemas.microsoft.com/office/drawing/2014/main" id="{C00CFB20-92B1-0357-AF1C-E65D15CE2D32}"/>
              </a:ext>
            </a:extLst>
          </p:cNvPr>
          <p:cNvSpPr txBox="1">
            <a:spLocks/>
          </p:cNvSpPr>
          <p:nvPr/>
        </p:nvSpPr>
        <p:spPr>
          <a:xfrm>
            <a:off x="10135791" y="3740346"/>
            <a:ext cx="1541098" cy="451406"/>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400"/>
              </a:spcAft>
              <a:buClrTx/>
              <a:buSzPct val="10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b="1">
                <a:solidFill>
                  <a:schemeClr val="accent1"/>
                </a:solidFill>
              </a:rPr>
              <a:t>Flight Simulator</a:t>
            </a:r>
          </a:p>
          <a:p>
            <a:pPr marL="0" indent="0" algn="l">
              <a:buNone/>
            </a:pPr>
            <a:r>
              <a:rPr lang="en-US" sz="1100" b="1">
                <a:latin typeface="+mn-lt"/>
              </a:rPr>
              <a:t>(Under Construction)</a:t>
            </a:r>
          </a:p>
        </p:txBody>
      </p:sp>
      <p:sp>
        <p:nvSpPr>
          <p:cNvPr id="447497" name="Rectangle 447496">
            <a:extLst>
              <a:ext uri="{FF2B5EF4-FFF2-40B4-BE49-F238E27FC236}">
                <a16:creationId xmlns:a16="http://schemas.microsoft.com/office/drawing/2014/main" id="{C106003A-C3DE-7CE5-EDDE-2CA4B424A682}"/>
              </a:ext>
            </a:extLst>
          </p:cNvPr>
          <p:cNvSpPr/>
          <p:nvPr/>
        </p:nvSpPr>
        <p:spPr bwMode="auto">
          <a:xfrm>
            <a:off x="10002806" y="5582732"/>
            <a:ext cx="1812176" cy="445686"/>
          </a:xfrm>
          <a:prstGeom prst="rect">
            <a:avLst/>
          </a:prstGeom>
          <a:solidFill>
            <a:schemeClr val="bg1"/>
          </a:solidFill>
          <a:ln>
            <a:noFill/>
            <a:headEnd type="none" w="med" len="med"/>
            <a:tailEnd type="none" w="med" len="med"/>
          </a:ln>
          <a:effectLst>
            <a:outerShdw blurRad="1270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9144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ea typeface="Segoe UI" pitchFamily="34" charset="0"/>
                <a:cs typeface="Segoe UI" pitchFamily="34" charset="0"/>
              </a:rPr>
              <a:t>Gaming</a:t>
            </a:r>
          </a:p>
        </p:txBody>
      </p:sp>
      <p:sp>
        <p:nvSpPr>
          <p:cNvPr id="447576" name="Rectangle 447575">
            <a:extLst>
              <a:ext uri="{FF2B5EF4-FFF2-40B4-BE49-F238E27FC236}">
                <a16:creationId xmlns:a16="http://schemas.microsoft.com/office/drawing/2014/main" id="{E4678896-95EE-0726-FD46-A2D4BB7E02C7}"/>
              </a:ext>
              <a:ext uri="{C183D7F6-B498-43B3-948B-1728B52AA6E4}">
                <adec:decorative xmlns:adec="http://schemas.microsoft.com/office/drawing/2017/decorative" val="1"/>
              </a:ext>
            </a:extLst>
          </p:cNvPr>
          <p:cNvSpPr/>
          <p:nvPr/>
        </p:nvSpPr>
        <p:spPr bwMode="auto">
          <a:xfrm rot="10800000" flipH="1" flipV="1">
            <a:off x="10073998" y="5659826"/>
            <a:ext cx="290990" cy="292851"/>
          </a:xfrm>
          <a:prstGeom prst="rect">
            <a:avLst/>
          </a:prstGeom>
          <a:gradFill flip="none" rotWithShape="1">
            <a:gsLst>
              <a:gs pos="100000">
                <a:schemeClr val="accent1"/>
              </a:gs>
              <a:gs pos="0">
                <a:srgbClr val="50E6FF"/>
              </a:gs>
            </a:gsLst>
            <a:lin ang="5400000" scaled="1"/>
            <a:tileRect/>
          </a:gradFill>
          <a:ln w="6350">
            <a:solidFill>
              <a:schemeClr val="bg1"/>
            </a:solidFill>
            <a:headEnd type="none" w="med" len="med"/>
            <a:tailEnd type="none" w="med" len="med"/>
          </a:ln>
          <a:effectLst>
            <a:outerShdw blurRad="88900" dist="38100" dir="2700000" sx="95000" sy="95000" algn="tl" rotWithShape="0">
              <a:schemeClr val="accent1">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47578" name="Freeform 21" title="Icon of an xbox controller">
            <a:extLst>
              <a:ext uri="{FF2B5EF4-FFF2-40B4-BE49-F238E27FC236}">
                <a16:creationId xmlns:a16="http://schemas.microsoft.com/office/drawing/2014/main" id="{CD6B9CC7-143B-B940-372A-FDD87E130648}"/>
              </a:ext>
            </a:extLst>
          </p:cNvPr>
          <p:cNvSpPr>
            <a:spLocks noChangeAspect="1" noEditPoints="1"/>
          </p:cNvSpPr>
          <p:nvPr/>
        </p:nvSpPr>
        <p:spPr bwMode="auto">
          <a:xfrm>
            <a:off x="10094475" y="5733625"/>
            <a:ext cx="250036" cy="145254"/>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4EDB88A8-BDF2-175D-8CCE-2B5D4A599871}"/>
              </a:ext>
              <a:ext uri="{C183D7F6-B498-43B3-948B-1728B52AA6E4}">
                <adec:decorative xmlns:adec="http://schemas.microsoft.com/office/drawing/2017/decorative" val="1"/>
              </a:ext>
            </a:extLst>
          </p:cNvPr>
          <p:cNvGrpSpPr/>
          <p:nvPr/>
        </p:nvGrpSpPr>
        <p:grpSpPr>
          <a:xfrm>
            <a:off x="6897067" y="4817336"/>
            <a:ext cx="4175382" cy="765396"/>
            <a:chOff x="6897067" y="4817336"/>
            <a:chExt cx="4175382" cy="765396"/>
          </a:xfrm>
        </p:grpSpPr>
        <p:cxnSp>
          <p:nvCxnSpPr>
            <p:cNvPr id="447520" name="Straight Connector 447519">
              <a:extLst>
                <a:ext uri="{FF2B5EF4-FFF2-40B4-BE49-F238E27FC236}">
                  <a16:creationId xmlns:a16="http://schemas.microsoft.com/office/drawing/2014/main" id="{4AC938AB-206E-44F3-7491-BE328B9F1250}"/>
                </a:ext>
                <a:ext uri="{C183D7F6-B498-43B3-948B-1728B52AA6E4}">
                  <adec:decorative xmlns:adec="http://schemas.microsoft.com/office/drawing/2017/decorative" val="1"/>
                </a:ext>
              </a:extLst>
            </p:cNvPr>
            <p:cNvCxnSpPr>
              <a:cxnSpLocks/>
            </p:cNvCxnSpPr>
            <p:nvPr/>
          </p:nvCxnSpPr>
          <p:spPr>
            <a:xfrm>
              <a:off x="7060621" y="4817336"/>
              <a:ext cx="1" cy="765396"/>
            </a:xfrm>
            <a:prstGeom prst="line">
              <a:avLst/>
            </a:prstGeom>
            <a:ln w="63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7522" name="Straight Connector 447521">
              <a:extLst>
                <a:ext uri="{FF2B5EF4-FFF2-40B4-BE49-F238E27FC236}">
                  <a16:creationId xmlns:a16="http://schemas.microsoft.com/office/drawing/2014/main" id="{82758EB3-F858-DF4B-4635-FB463CBCC7B8}"/>
                </a:ext>
                <a:ext uri="{C183D7F6-B498-43B3-948B-1728B52AA6E4}">
                  <adec:decorative xmlns:adec="http://schemas.microsoft.com/office/drawing/2017/decorative" val="1"/>
                </a:ext>
              </a:extLst>
            </p:cNvPr>
            <p:cNvCxnSpPr>
              <a:cxnSpLocks/>
            </p:cNvCxnSpPr>
            <p:nvPr/>
          </p:nvCxnSpPr>
          <p:spPr>
            <a:xfrm>
              <a:off x="8982204" y="4817336"/>
              <a:ext cx="2554" cy="765396"/>
            </a:xfrm>
            <a:prstGeom prst="line">
              <a:avLst/>
            </a:prstGeom>
            <a:ln w="63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7525" name="Straight Connector 447524">
              <a:extLst>
                <a:ext uri="{FF2B5EF4-FFF2-40B4-BE49-F238E27FC236}">
                  <a16:creationId xmlns:a16="http://schemas.microsoft.com/office/drawing/2014/main" id="{9CC68A0D-5A2D-360A-548F-9D80DC43DC5F}"/>
                </a:ext>
                <a:ext uri="{C183D7F6-B498-43B3-948B-1728B52AA6E4}">
                  <adec:decorative xmlns:adec="http://schemas.microsoft.com/office/drawing/2017/decorative" val="1"/>
                </a:ext>
              </a:extLst>
            </p:cNvPr>
            <p:cNvCxnSpPr>
              <a:cxnSpLocks/>
            </p:cNvCxnSpPr>
            <p:nvPr/>
          </p:nvCxnSpPr>
          <p:spPr>
            <a:xfrm>
              <a:off x="10906340" y="4817336"/>
              <a:ext cx="2554" cy="765396"/>
            </a:xfrm>
            <a:prstGeom prst="line">
              <a:avLst/>
            </a:prstGeom>
            <a:ln w="63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7541" name="Straight Connector 447540">
              <a:extLst>
                <a:ext uri="{FF2B5EF4-FFF2-40B4-BE49-F238E27FC236}">
                  <a16:creationId xmlns:a16="http://schemas.microsoft.com/office/drawing/2014/main" id="{C625A749-E1D0-3240-76DA-B5715E22BC59}"/>
                </a:ext>
                <a:ext uri="{C183D7F6-B498-43B3-948B-1728B52AA6E4}">
                  <adec:decorative xmlns:adec="http://schemas.microsoft.com/office/drawing/2017/decorative" val="1"/>
                </a:ext>
              </a:extLst>
            </p:cNvPr>
            <p:cNvCxnSpPr>
              <a:cxnSpLocks/>
            </p:cNvCxnSpPr>
            <p:nvPr/>
          </p:nvCxnSpPr>
          <p:spPr>
            <a:xfrm>
              <a:off x="6897067" y="5582732"/>
              <a:ext cx="327110"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7543" name="Straight Connector 447542">
              <a:extLst>
                <a:ext uri="{FF2B5EF4-FFF2-40B4-BE49-F238E27FC236}">
                  <a16:creationId xmlns:a16="http://schemas.microsoft.com/office/drawing/2014/main" id="{63FFD8C5-365C-E9A7-1DBA-DAD2C8A60C5E}"/>
                </a:ext>
                <a:ext uri="{C183D7F6-B498-43B3-948B-1728B52AA6E4}">
                  <adec:decorative xmlns:adec="http://schemas.microsoft.com/office/drawing/2017/decorative" val="1"/>
                </a:ext>
              </a:extLst>
            </p:cNvPr>
            <p:cNvCxnSpPr>
              <a:cxnSpLocks/>
            </p:cNvCxnSpPr>
            <p:nvPr/>
          </p:nvCxnSpPr>
          <p:spPr>
            <a:xfrm>
              <a:off x="8821203" y="5582732"/>
              <a:ext cx="327110"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7544" name="Straight Connector 447543">
              <a:extLst>
                <a:ext uri="{FF2B5EF4-FFF2-40B4-BE49-F238E27FC236}">
                  <a16:creationId xmlns:a16="http://schemas.microsoft.com/office/drawing/2014/main" id="{FCB25827-1ECF-EAA8-EA7A-0B88126CE337}"/>
                </a:ext>
                <a:ext uri="{C183D7F6-B498-43B3-948B-1728B52AA6E4}">
                  <adec:decorative xmlns:adec="http://schemas.microsoft.com/office/drawing/2017/decorative" val="1"/>
                </a:ext>
              </a:extLst>
            </p:cNvPr>
            <p:cNvCxnSpPr>
              <a:cxnSpLocks/>
            </p:cNvCxnSpPr>
            <p:nvPr/>
          </p:nvCxnSpPr>
          <p:spPr>
            <a:xfrm>
              <a:off x="10745339" y="5582732"/>
              <a:ext cx="327110"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C4AEF84-CAB9-9FB7-9E45-2187F13CC20D}"/>
              </a:ext>
              <a:ext uri="{C183D7F6-B498-43B3-948B-1728B52AA6E4}">
                <adec:decorative xmlns:adec="http://schemas.microsoft.com/office/drawing/2017/decorative" val="1"/>
              </a:ext>
            </a:extLst>
          </p:cNvPr>
          <p:cNvGrpSpPr/>
          <p:nvPr/>
        </p:nvGrpSpPr>
        <p:grpSpPr>
          <a:xfrm>
            <a:off x="1252623" y="4817336"/>
            <a:ext cx="3919452" cy="768308"/>
            <a:chOff x="1252623" y="4817336"/>
            <a:chExt cx="3919452" cy="768308"/>
          </a:xfrm>
        </p:grpSpPr>
        <p:sp>
          <p:nvSpPr>
            <p:cNvPr id="447514" name="Arrow: U-Turn 447513">
              <a:extLst>
                <a:ext uri="{FF2B5EF4-FFF2-40B4-BE49-F238E27FC236}">
                  <a16:creationId xmlns:a16="http://schemas.microsoft.com/office/drawing/2014/main" id="{A1B7A080-0FBF-0509-C692-ABBAF4923082}"/>
                </a:ext>
                <a:ext uri="{C183D7F6-B498-43B3-948B-1728B52AA6E4}">
                  <adec:decorative xmlns:adec="http://schemas.microsoft.com/office/drawing/2017/decorative" val="1"/>
                </a:ext>
              </a:extLst>
            </p:cNvPr>
            <p:cNvSpPr/>
            <p:nvPr/>
          </p:nvSpPr>
          <p:spPr bwMode="auto">
            <a:xfrm rot="10800000">
              <a:off x="1252623" y="4817336"/>
              <a:ext cx="3919452" cy="430887"/>
            </a:xfrm>
            <a:prstGeom prst="uturnArrow">
              <a:avLst>
                <a:gd name="adj1" fmla="val 25000"/>
                <a:gd name="adj2" fmla="val 0"/>
                <a:gd name="adj3" fmla="val 0"/>
                <a:gd name="adj4" fmla="val 0"/>
                <a:gd name="adj5" fmla="val 100000"/>
              </a:avLst>
            </a:prstGeom>
            <a:ln w="63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47516" name="Straight Connector 447515">
              <a:extLst>
                <a:ext uri="{FF2B5EF4-FFF2-40B4-BE49-F238E27FC236}">
                  <a16:creationId xmlns:a16="http://schemas.microsoft.com/office/drawing/2014/main" id="{A7F0EA77-2027-4A06-842C-9DC1ED4B7521}"/>
                </a:ext>
                <a:ext uri="{C183D7F6-B498-43B3-948B-1728B52AA6E4}">
                  <adec:decorative xmlns:adec="http://schemas.microsoft.com/office/drawing/2017/decorative" val="1"/>
                </a:ext>
              </a:extLst>
            </p:cNvPr>
            <p:cNvCxnSpPr>
              <a:cxnSpLocks/>
            </p:cNvCxnSpPr>
            <p:nvPr/>
          </p:nvCxnSpPr>
          <p:spPr>
            <a:xfrm>
              <a:off x="3209796" y="4817336"/>
              <a:ext cx="2554" cy="768308"/>
            </a:xfrm>
            <a:prstGeom prst="line">
              <a:avLst/>
            </a:prstGeom>
            <a:ln w="63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7519" name="Rectangle 447518">
              <a:extLst>
                <a:ext uri="{FF2B5EF4-FFF2-40B4-BE49-F238E27FC236}">
                  <a16:creationId xmlns:a16="http://schemas.microsoft.com/office/drawing/2014/main" id="{41D8FD2A-59CF-34A2-C91D-5D58981220A0}"/>
                </a:ext>
                <a:ext uri="{C183D7F6-B498-43B3-948B-1728B52AA6E4}">
                  <adec:decorative xmlns:adec="http://schemas.microsoft.com/office/drawing/2017/decorative" val="1"/>
                </a:ext>
              </a:extLst>
            </p:cNvPr>
            <p:cNvSpPr/>
            <p:nvPr/>
          </p:nvSpPr>
          <p:spPr bwMode="auto">
            <a:xfrm rot="2700000">
              <a:off x="3174248" y="5211444"/>
              <a:ext cx="76200" cy="76200"/>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47545" name="Straight Connector 447544">
              <a:extLst>
                <a:ext uri="{FF2B5EF4-FFF2-40B4-BE49-F238E27FC236}">
                  <a16:creationId xmlns:a16="http://schemas.microsoft.com/office/drawing/2014/main" id="{F27DBDAA-BFD1-A65A-E532-B3145CC87ADD}"/>
                </a:ext>
                <a:ext uri="{C183D7F6-B498-43B3-948B-1728B52AA6E4}">
                  <adec:decorative xmlns:adec="http://schemas.microsoft.com/office/drawing/2017/decorative" val="1"/>
                </a:ext>
              </a:extLst>
            </p:cNvPr>
            <p:cNvCxnSpPr>
              <a:cxnSpLocks/>
            </p:cNvCxnSpPr>
            <p:nvPr/>
          </p:nvCxnSpPr>
          <p:spPr>
            <a:xfrm>
              <a:off x="3048795" y="5582732"/>
              <a:ext cx="327110" cy="0"/>
            </a:xfrm>
            <a:prstGeom prst="line">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20FB2A9C-82C2-245B-BC29-5BAB90D9ACA6}"/>
              </a:ext>
            </a:extLst>
          </p:cNvPr>
          <p:cNvSpPr/>
          <p:nvPr/>
        </p:nvSpPr>
        <p:spPr bwMode="auto">
          <a:xfrm>
            <a:off x="414402" y="1855685"/>
            <a:ext cx="1834814" cy="2821840"/>
          </a:xfrm>
          <a:prstGeom prst="rect">
            <a:avLst/>
          </a:prstGeom>
          <a:no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280348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76F8-E1B9-9650-FBDE-DAB6B039E589}"/>
              </a:ext>
            </a:extLst>
          </p:cNvPr>
          <p:cNvSpPr>
            <a:spLocks noGrp="1"/>
          </p:cNvSpPr>
          <p:nvPr>
            <p:ph type="title"/>
          </p:nvPr>
        </p:nvSpPr>
        <p:spPr/>
        <p:txBody>
          <a:bodyPr/>
          <a:lstStyle/>
          <a:p>
            <a:r>
              <a:rPr lang="en-US" dirty="0"/>
              <a:t>How it works</a:t>
            </a:r>
          </a:p>
        </p:txBody>
      </p:sp>
      <p:sp>
        <p:nvSpPr>
          <p:cNvPr id="4" name="Rectangle 3">
            <a:extLst>
              <a:ext uri="{FF2B5EF4-FFF2-40B4-BE49-F238E27FC236}">
                <a16:creationId xmlns:a16="http://schemas.microsoft.com/office/drawing/2014/main" id="{96F6655A-D6C8-F99D-41D1-989B41EFED32}"/>
              </a:ext>
            </a:extLst>
          </p:cNvPr>
          <p:cNvSpPr/>
          <p:nvPr/>
        </p:nvSpPr>
        <p:spPr bwMode="auto">
          <a:xfrm>
            <a:off x="760836"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Document Processing</a:t>
            </a:r>
          </a:p>
          <a:p>
            <a:pPr marL="342900" indent="-342900" algn="l" defTabSz="932472" fontAlgn="base">
              <a:spcBef>
                <a:spcPct val="0"/>
              </a:spcBef>
              <a:spcAft>
                <a:spcPct val="0"/>
              </a:spcAft>
              <a:buFont typeface="Arial" panose="020B0604020202020204" pitchFamily="34" charset="0"/>
              <a:buChar char="•"/>
            </a:pPr>
            <a:endParaRPr lang="en-US" sz="2000" dirty="0">
              <a:solidFill>
                <a:srgbClr val="000000"/>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000" dirty="0">
                <a:solidFill>
                  <a:srgbClr val="000000"/>
                </a:solidFill>
                <a:ea typeface="Segoe UI" pitchFamily="34" charset="0"/>
                <a:cs typeface="Segoe UI" pitchFamily="34" charset="0"/>
              </a:rPr>
              <a:t>Context Extraction</a:t>
            </a:r>
          </a:p>
          <a:p>
            <a:pPr marL="342900" indent="-342900" algn="l" defTabSz="932472" fontAlgn="base">
              <a:spcBef>
                <a:spcPct val="0"/>
              </a:spcBef>
              <a:spcAft>
                <a:spcPct val="0"/>
              </a:spcAft>
              <a:buFont typeface="Arial" panose="020B0604020202020204" pitchFamily="34" charset="0"/>
              <a:buChar char="•"/>
            </a:pPr>
            <a:r>
              <a:rPr lang="en-US" sz="2000" dirty="0">
                <a:solidFill>
                  <a:srgbClr val="000000"/>
                </a:solidFill>
                <a:ea typeface="Segoe UI" pitchFamily="34" charset="0"/>
                <a:cs typeface="Segoe UI" pitchFamily="34" charset="0"/>
              </a:rPr>
              <a:t>Data Chunking</a:t>
            </a:r>
          </a:p>
          <a:p>
            <a:pPr marL="342900" indent="-342900" algn="l" defTabSz="932472" fontAlgn="base">
              <a:spcBef>
                <a:spcPct val="0"/>
              </a:spcBef>
              <a:spcAft>
                <a:spcPct val="0"/>
              </a:spcAft>
              <a:buFont typeface="Arial" panose="020B0604020202020204" pitchFamily="34" charset="0"/>
              <a:buChar char="•"/>
            </a:pPr>
            <a:r>
              <a:rPr lang="en-US" sz="2000" dirty="0">
                <a:solidFill>
                  <a:srgbClr val="000000"/>
                </a:solidFill>
                <a:ea typeface="Segoe UI" pitchFamily="34" charset="0"/>
                <a:cs typeface="Segoe UI" pitchFamily="34" charset="0"/>
              </a:rPr>
              <a:t>Indexing of Data Chunks</a:t>
            </a:r>
          </a:p>
          <a:p>
            <a:pPr marL="342900" indent="-342900" algn="l" defTabSz="932472" fontAlgn="base">
              <a:spcBef>
                <a:spcPct val="0"/>
              </a:spcBef>
              <a:spcAft>
                <a:spcPct val="0"/>
              </a:spcAft>
              <a:buFont typeface="Arial" panose="020B0604020202020204" pitchFamily="34" charset="0"/>
              <a:buChar char="•"/>
            </a:pPr>
            <a:r>
              <a:rPr lang="en-US" sz="2000" dirty="0">
                <a:solidFill>
                  <a:srgbClr val="000000"/>
                </a:solidFill>
                <a:ea typeface="Segoe UI" pitchFamily="34" charset="0"/>
                <a:cs typeface="Segoe UI" pitchFamily="34" charset="0"/>
              </a:rPr>
              <a:t>Enrichment of Data Chunks</a:t>
            </a: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96E6788-581A-6626-DC99-B453B9065338}"/>
              </a:ext>
            </a:extLst>
          </p:cNvPr>
          <p:cNvSpPr/>
          <p:nvPr/>
        </p:nvSpPr>
        <p:spPr bwMode="auto">
          <a:xfrm>
            <a:off x="2993322"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Control / Personalize the response</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dirty="0">
                <a:solidFill>
                  <a:srgbClr val="000000"/>
                </a:solidFill>
                <a:ea typeface="Segoe UI" pitchFamily="34" charset="0"/>
                <a:cs typeface="Segoe UI" pitchFamily="34" charset="0"/>
              </a:rPr>
              <a:t>User Persona</a:t>
            </a:r>
          </a:p>
          <a:p>
            <a:pPr marL="342900" indent="-342900" algn="l" defTabSz="932472" fontAlgn="base">
              <a:spcBef>
                <a:spcPct val="0"/>
              </a:spcBef>
              <a:spcAft>
                <a:spcPct val="0"/>
              </a:spcAft>
              <a:buFont typeface="Arial" panose="020B0604020202020204" pitchFamily="34" charset="0"/>
              <a:buChar char="•"/>
            </a:pPr>
            <a:r>
              <a:rPr lang="en-US" sz="1600" dirty="0">
                <a:solidFill>
                  <a:srgbClr val="000000"/>
                </a:solidFill>
                <a:ea typeface="Segoe UI" pitchFamily="34" charset="0"/>
                <a:cs typeface="Segoe UI" pitchFamily="34" charset="0"/>
              </a:rPr>
              <a:t>Speaker Persona</a:t>
            </a:r>
          </a:p>
          <a:p>
            <a:pPr marL="342900" indent="-342900" algn="l" defTabSz="932472" fontAlgn="base">
              <a:spcBef>
                <a:spcPct val="0"/>
              </a:spcBef>
              <a:spcAft>
                <a:spcPct val="0"/>
              </a:spcAft>
              <a:buFont typeface="Arial" panose="020B0604020202020204" pitchFamily="34" charset="0"/>
              <a:buChar char="•"/>
            </a:pPr>
            <a:r>
              <a:rPr lang="en-US" sz="1600" dirty="0">
                <a:solidFill>
                  <a:srgbClr val="000000"/>
                </a:solidFill>
                <a:ea typeface="Segoe UI" pitchFamily="34" charset="0"/>
                <a:cs typeface="Segoe UI" pitchFamily="34" charset="0"/>
              </a:rPr>
              <a:t>Response Length</a:t>
            </a:r>
          </a:p>
          <a:p>
            <a:pPr marL="342900" indent="-342900" algn="l" defTabSz="932472" fontAlgn="base">
              <a:spcBef>
                <a:spcPct val="0"/>
              </a:spcBef>
              <a:spcAft>
                <a:spcPct val="0"/>
              </a:spcAft>
              <a:buFont typeface="Arial" panose="020B0604020202020204" pitchFamily="34" charset="0"/>
              <a:buChar char="•"/>
            </a:pPr>
            <a:r>
              <a:rPr lang="en-US" sz="1600" dirty="0">
                <a:solidFill>
                  <a:srgbClr val="000000"/>
                </a:solidFill>
                <a:ea typeface="Segoe UI" pitchFamily="34" charset="0"/>
                <a:cs typeface="Segoe UI" pitchFamily="34" charset="0"/>
              </a:rPr>
              <a:t>Precision &lt;-&gt; Creativity</a:t>
            </a:r>
          </a:p>
          <a:p>
            <a:pPr marL="342900" indent="-342900" algn="l" defTabSz="932472" fontAlgn="base">
              <a:spcBef>
                <a:spcPct val="0"/>
              </a:spcBef>
              <a:spcAft>
                <a:spcPct val="0"/>
              </a:spcAft>
              <a:buFont typeface="Arial" panose="020B0604020202020204" pitchFamily="34" charset="0"/>
              <a:buChar char="•"/>
            </a:pPr>
            <a:endParaRPr lang="en-US" sz="1600" dirty="0">
              <a:solidFill>
                <a:srgbClr val="000000"/>
              </a:solidFill>
              <a:ea typeface="Segoe UI" pitchFamily="34" charset="0"/>
              <a:cs typeface="Segoe UI" pitchFamily="34" charset="0"/>
            </a:endParaRPr>
          </a:p>
          <a:p>
            <a:pPr algn="l" defTabSz="932472" fontAlgn="base">
              <a:spcBef>
                <a:spcPct val="0"/>
              </a:spcBef>
              <a:spcAft>
                <a:spcPct val="0"/>
              </a:spcAft>
            </a:pPr>
            <a:r>
              <a:rPr lang="en-US" sz="1600" dirty="0">
                <a:solidFill>
                  <a:srgbClr val="000000"/>
                </a:solidFill>
                <a:ea typeface="Segoe UI" pitchFamily="34" charset="0"/>
                <a:cs typeface="Segoe UI" pitchFamily="34" charset="0"/>
              </a:rPr>
              <a:t>Generate </a:t>
            </a:r>
            <a:r>
              <a:rPr lang="en-US" sz="1600" dirty="0">
                <a:solidFill>
                  <a:srgbClr val="FF0000"/>
                </a:solidFill>
                <a:ea typeface="Segoe UI" pitchFamily="34" charset="0"/>
                <a:cs typeface="Segoe UI" pitchFamily="34" charset="0"/>
              </a:rPr>
              <a:t>Prompt </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4C15982C-4732-1863-9B90-3DDD3C4404D6}"/>
              </a:ext>
            </a:extLst>
          </p:cNvPr>
          <p:cNvSpPr/>
          <p:nvPr/>
        </p:nvSpPr>
        <p:spPr bwMode="auto">
          <a:xfrm>
            <a:off x="7458294"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Query Index</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r>
              <a:rPr lang="en-US" sz="2000" dirty="0">
                <a:solidFill>
                  <a:srgbClr val="000000"/>
                </a:solidFill>
                <a:ea typeface="Segoe UI" pitchFamily="34" charset="0"/>
                <a:cs typeface="Segoe UI" pitchFamily="34" charset="0"/>
              </a:rPr>
              <a:t>Using </a:t>
            </a:r>
            <a:r>
              <a:rPr lang="en-US" sz="2000" dirty="0">
                <a:solidFill>
                  <a:srgbClr val="FF0000"/>
                </a:solidFill>
                <a:ea typeface="Segoe UI" pitchFamily="34" charset="0"/>
                <a:cs typeface="Segoe UI" pitchFamily="34" charset="0"/>
              </a:rPr>
              <a:t>Search Terms</a:t>
            </a:r>
          </a:p>
          <a:p>
            <a:pPr algn="l" defTabSz="932472" fontAlgn="base">
              <a:spcBef>
                <a:spcPct val="0"/>
              </a:spcBef>
              <a:spcAft>
                <a:spcPct val="0"/>
              </a:spcAft>
            </a:pPr>
            <a:r>
              <a:rPr lang="en-US" sz="2000" dirty="0">
                <a:solidFill>
                  <a:srgbClr val="000000"/>
                </a:solidFill>
                <a:ea typeface="Segoe UI" pitchFamily="34" charset="0"/>
                <a:cs typeface="Segoe UI" pitchFamily="34" charset="0"/>
              </a:rPr>
              <a:t>Return </a:t>
            </a:r>
            <a:r>
              <a:rPr lang="en-US" sz="2000" dirty="0">
                <a:solidFill>
                  <a:srgbClr val="FF0000"/>
                </a:solidFill>
                <a:ea typeface="Segoe UI" pitchFamily="34" charset="0"/>
                <a:cs typeface="Segoe UI" pitchFamily="34" charset="0"/>
              </a:rPr>
              <a:t>Top N Document Chunks</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EB19A33-C51E-C9B9-7EF8-B2E5973F9476}"/>
              </a:ext>
            </a:extLst>
          </p:cNvPr>
          <p:cNvSpPr/>
          <p:nvPr/>
        </p:nvSpPr>
        <p:spPr bwMode="auto">
          <a:xfrm>
            <a:off x="5225808"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Question/</a:t>
            </a:r>
            <a:br>
              <a:rPr lang="en-US" sz="2000" u="sng" dirty="0">
                <a:solidFill>
                  <a:srgbClr val="000000"/>
                </a:solidFill>
                <a:ea typeface="Segoe UI" pitchFamily="34" charset="0"/>
                <a:cs typeface="Segoe UI" pitchFamily="34" charset="0"/>
              </a:rPr>
            </a:br>
            <a:r>
              <a:rPr lang="en-US" sz="2000" u="sng" dirty="0">
                <a:solidFill>
                  <a:srgbClr val="000000"/>
                </a:solidFill>
                <a:ea typeface="Segoe UI" pitchFamily="34" charset="0"/>
                <a:cs typeface="Segoe UI" pitchFamily="34" charset="0"/>
              </a:rPr>
              <a:t>Prompt Processing</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r>
              <a:rPr lang="en-US" sz="2000" dirty="0">
                <a:solidFill>
                  <a:srgbClr val="000000"/>
                </a:solidFill>
                <a:ea typeface="Segoe UI" pitchFamily="34" charset="0"/>
                <a:cs typeface="Segoe UI" pitchFamily="34" charset="0"/>
              </a:rPr>
              <a:t>User enters the </a:t>
            </a:r>
            <a:r>
              <a:rPr lang="en-US" sz="2000" dirty="0">
                <a:solidFill>
                  <a:srgbClr val="FF0000"/>
                </a:solidFill>
                <a:ea typeface="Segoe UI" pitchFamily="34" charset="0"/>
                <a:cs typeface="Segoe UI" pitchFamily="34" charset="0"/>
              </a:rPr>
              <a:t>Question</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r>
              <a:rPr lang="en-US" sz="2000" dirty="0">
                <a:solidFill>
                  <a:srgbClr val="000000"/>
                </a:solidFill>
                <a:ea typeface="Segoe UI" pitchFamily="34" charset="0"/>
                <a:cs typeface="Segoe UI" pitchFamily="34" charset="0"/>
              </a:rPr>
              <a:t>Converting Question into </a:t>
            </a:r>
            <a:r>
              <a:rPr lang="en-US" sz="2000" dirty="0">
                <a:solidFill>
                  <a:srgbClr val="FF0000"/>
                </a:solidFill>
                <a:ea typeface="Segoe UI" pitchFamily="34" charset="0"/>
                <a:cs typeface="Segoe UI" pitchFamily="34" charset="0"/>
              </a:rPr>
              <a:t>Search Terms</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3DF4885-8491-91A6-F0ED-9B2713AA3717}"/>
              </a:ext>
            </a:extLst>
          </p:cNvPr>
          <p:cNvSpPr/>
          <p:nvPr/>
        </p:nvSpPr>
        <p:spPr bwMode="auto">
          <a:xfrm>
            <a:off x="9690780"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Generate Response</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r>
              <a:rPr lang="en-US" sz="1800" dirty="0">
                <a:solidFill>
                  <a:srgbClr val="000000"/>
                </a:solidFill>
                <a:ea typeface="Segoe UI" pitchFamily="34" charset="0"/>
                <a:cs typeface="Segoe UI" pitchFamily="34" charset="0"/>
              </a:rPr>
              <a:t>Combine </a:t>
            </a:r>
          </a:p>
          <a:p>
            <a:pPr marL="342900" indent="-342900" algn="l" defTabSz="932472" fontAlgn="base">
              <a:spcBef>
                <a:spcPct val="0"/>
              </a:spcBef>
              <a:spcAft>
                <a:spcPct val="0"/>
              </a:spcAft>
              <a:buFont typeface="Arial" panose="020B0604020202020204" pitchFamily="34" charset="0"/>
              <a:buChar char="•"/>
            </a:pPr>
            <a:r>
              <a:rPr lang="en-US" sz="1800" dirty="0">
                <a:solidFill>
                  <a:srgbClr val="000000"/>
                </a:solidFill>
                <a:ea typeface="Segoe UI" pitchFamily="34" charset="0"/>
                <a:cs typeface="Segoe UI" pitchFamily="34" charset="0"/>
              </a:rPr>
              <a:t>Question</a:t>
            </a:r>
          </a:p>
          <a:p>
            <a:pPr marL="342900" indent="-342900" algn="l" defTabSz="932472" fontAlgn="base">
              <a:spcBef>
                <a:spcPct val="0"/>
              </a:spcBef>
              <a:spcAft>
                <a:spcPct val="0"/>
              </a:spcAft>
              <a:buFont typeface="Arial" panose="020B0604020202020204" pitchFamily="34" charset="0"/>
              <a:buChar char="•"/>
            </a:pPr>
            <a:r>
              <a:rPr lang="en-US" sz="1800" dirty="0">
                <a:solidFill>
                  <a:srgbClr val="000000"/>
                </a:solidFill>
                <a:ea typeface="Segoe UI" pitchFamily="34" charset="0"/>
                <a:cs typeface="Segoe UI" pitchFamily="34" charset="0"/>
              </a:rPr>
              <a:t>Prompt Engineering</a:t>
            </a:r>
          </a:p>
          <a:p>
            <a:pPr marL="342900" indent="-342900" algn="l" defTabSz="932472" fontAlgn="base">
              <a:spcBef>
                <a:spcPct val="0"/>
              </a:spcBef>
              <a:spcAft>
                <a:spcPct val="0"/>
              </a:spcAft>
              <a:buFont typeface="Arial" panose="020B0604020202020204" pitchFamily="34" charset="0"/>
              <a:buChar char="•"/>
            </a:pPr>
            <a:r>
              <a:rPr lang="en-US" sz="1800" dirty="0">
                <a:solidFill>
                  <a:srgbClr val="000000"/>
                </a:solidFill>
                <a:ea typeface="Segoe UI" pitchFamily="34" charset="0"/>
                <a:cs typeface="Segoe UI" pitchFamily="34" charset="0"/>
              </a:rPr>
              <a:t>Chat History</a:t>
            </a:r>
          </a:p>
          <a:p>
            <a:pPr marL="342900" indent="-342900" algn="l" defTabSz="932472" fontAlgn="base">
              <a:spcBef>
                <a:spcPct val="0"/>
              </a:spcBef>
              <a:spcAft>
                <a:spcPct val="0"/>
              </a:spcAft>
              <a:buFont typeface="Arial" panose="020B0604020202020204" pitchFamily="34" charset="0"/>
              <a:buChar char="•"/>
            </a:pPr>
            <a:r>
              <a:rPr lang="en-US" sz="1800" dirty="0">
                <a:solidFill>
                  <a:srgbClr val="000000"/>
                </a:solidFill>
                <a:ea typeface="Segoe UI" pitchFamily="34" charset="0"/>
                <a:cs typeface="Segoe UI" pitchFamily="34" charset="0"/>
              </a:rPr>
              <a:t>Top N Chunks</a:t>
            </a:r>
          </a:p>
          <a:p>
            <a:pPr algn="l" defTabSz="932472" fontAlgn="base">
              <a:spcBef>
                <a:spcPct val="0"/>
              </a:spcBef>
              <a:spcAft>
                <a:spcPct val="0"/>
              </a:spcAft>
            </a:pPr>
            <a:endParaRPr lang="en-US" sz="1800" dirty="0">
              <a:solidFill>
                <a:srgbClr val="000000"/>
              </a:solidFill>
              <a:ea typeface="Segoe UI" pitchFamily="34" charset="0"/>
              <a:cs typeface="Segoe UI" pitchFamily="34" charset="0"/>
            </a:endParaRPr>
          </a:p>
          <a:p>
            <a:pPr algn="l" defTabSz="932472" fontAlgn="base">
              <a:spcBef>
                <a:spcPct val="0"/>
              </a:spcBef>
              <a:spcAft>
                <a:spcPct val="0"/>
              </a:spcAft>
            </a:pPr>
            <a:r>
              <a:rPr lang="en-US" sz="1800" dirty="0">
                <a:solidFill>
                  <a:srgbClr val="000000"/>
                </a:solidFill>
                <a:ea typeface="Segoe UI" pitchFamily="34" charset="0"/>
                <a:cs typeface="Segoe UI" pitchFamily="34" charset="0"/>
              </a:rPr>
              <a:t>Generate Response with Citations</a:t>
            </a:r>
          </a:p>
          <a:p>
            <a:pPr algn="l" defTabSz="932472" fontAlgn="base">
              <a:spcBef>
                <a:spcPct val="0"/>
              </a:spcBef>
              <a:spcAft>
                <a:spcPct val="0"/>
              </a:spcAft>
            </a:pPr>
            <a:endParaRPr lang="en-US" sz="1800" dirty="0">
              <a:solidFill>
                <a:srgbClr val="000000"/>
              </a:solidFill>
              <a:ea typeface="Segoe UI" pitchFamily="34" charset="0"/>
              <a:cs typeface="Segoe UI" pitchFamily="34" charset="0"/>
            </a:endParaRP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8590827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76F8-E1B9-9650-FBDE-DAB6B039E589}"/>
              </a:ext>
            </a:extLst>
          </p:cNvPr>
          <p:cNvSpPr>
            <a:spLocks noGrp="1"/>
          </p:cNvSpPr>
          <p:nvPr>
            <p:ph type="title"/>
          </p:nvPr>
        </p:nvSpPr>
        <p:spPr/>
        <p:txBody>
          <a:bodyPr/>
          <a:lstStyle/>
          <a:p>
            <a:r>
              <a:rPr lang="en-US" dirty="0"/>
              <a:t>How it works</a:t>
            </a:r>
          </a:p>
        </p:txBody>
      </p:sp>
      <p:sp>
        <p:nvSpPr>
          <p:cNvPr id="4" name="Rectangle 3">
            <a:extLst>
              <a:ext uri="{FF2B5EF4-FFF2-40B4-BE49-F238E27FC236}">
                <a16:creationId xmlns:a16="http://schemas.microsoft.com/office/drawing/2014/main" id="{96F6655A-D6C8-F99D-41D1-989B41EFED32}"/>
              </a:ext>
            </a:extLst>
          </p:cNvPr>
          <p:cNvSpPr/>
          <p:nvPr/>
        </p:nvSpPr>
        <p:spPr bwMode="auto">
          <a:xfrm>
            <a:off x="760836"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Document Processing</a:t>
            </a:r>
          </a:p>
          <a:p>
            <a:pPr marL="342900" indent="-342900" algn="l" defTabSz="932472" fontAlgn="base">
              <a:spcBef>
                <a:spcPct val="0"/>
              </a:spcBef>
              <a:spcAft>
                <a:spcPct val="0"/>
              </a:spcAft>
              <a:buFont typeface="Arial" panose="020B0604020202020204" pitchFamily="34" charset="0"/>
              <a:buChar char="•"/>
            </a:pPr>
            <a:endParaRPr lang="en-US" sz="2000" dirty="0">
              <a:solidFill>
                <a:srgbClr val="000000"/>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000" dirty="0">
                <a:solidFill>
                  <a:srgbClr val="000000"/>
                </a:solidFill>
                <a:ea typeface="Segoe UI" pitchFamily="34" charset="0"/>
                <a:cs typeface="Segoe UI" pitchFamily="34" charset="0"/>
              </a:rPr>
              <a:t>Context Extraction</a:t>
            </a:r>
          </a:p>
          <a:p>
            <a:pPr marL="342900" indent="-342900" algn="l" defTabSz="932472" fontAlgn="base">
              <a:spcBef>
                <a:spcPct val="0"/>
              </a:spcBef>
              <a:spcAft>
                <a:spcPct val="0"/>
              </a:spcAft>
              <a:buFont typeface="Arial" panose="020B0604020202020204" pitchFamily="34" charset="0"/>
              <a:buChar char="•"/>
            </a:pPr>
            <a:r>
              <a:rPr lang="en-US" sz="2000" dirty="0">
                <a:solidFill>
                  <a:srgbClr val="000000"/>
                </a:solidFill>
                <a:ea typeface="Segoe UI" pitchFamily="34" charset="0"/>
                <a:cs typeface="Segoe UI" pitchFamily="34" charset="0"/>
              </a:rPr>
              <a:t>Data Chunking</a:t>
            </a:r>
          </a:p>
          <a:p>
            <a:pPr marL="342900" indent="-342900" algn="l" defTabSz="932472" fontAlgn="base">
              <a:spcBef>
                <a:spcPct val="0"/>
              </a:spcBef>
              <a:spcAft>
                <a:spcPct val="0"/>
              </a:spcAft>
              <a:buFont typeface="Arial" panose="020B0604020202020204" pitchFamily="34" charset="0"/>
              <a:buChar char="•"/>
            </a:pPr>
            <a:r>
              <a:rPr lang="en-US" sz="2000" dirty="0">
                <a:solidFill>
                  <a:srgbClr val="000000"/>
                </a:solidFill>
                <a:ea typeface="Segoe UI" pitchFamily="34" charset="0"/>
                <a:cs typeface="Segoe UI" pitchFamily="34" charset="0"/>
              </a:rPr>
              <a:t>Indexing of Data Chunks</a:t>
            </a:r>
          </a:p>
          <a:p>
            <a:pPr marL="342900" indent="-342900" algn="l" defTabSz="932472" fontAlgn="base">
              <a:spcBef>
                <a:spcPct val="0"/>
              </a:spcBef>
              <a:spcAft>
                <a:spcPct val="0"/>
              </a:spcAft>
              <a:buFont typeface="Arial" panose="020B0604020202020204" pitchFamily="34" charset="0"/>
              <a:buChar char="•"/>
            </a:pPr>
            <a:r>
              <a:rPr lang="en-US" sz="2000" dirty="0">
                <a:solidFill>
                  <a:srgbClr val="000000"/>
                </a:solidFill>
                <a:ea typeface="Segoe UI" pitchFamily="34" charset="0"/>
                <a:cs typeface="Segoe UI" pitchFamily="34" charset="0"/>
              </a:rPr>
              <a:t>Enrichment of Data Chunks</a:t>
            </a: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96E6788-581A-6626-DC99-B453B9065338}"/>
              </a:ext>
            </a:extLst>
          </p:cNvPr>
          <p:cNvSpPr/>
          <p:nvPr/>
        </p:nvSpPr>
        <p:spPr bwMode="auto">
          <a:xfrm>
            <a:off x="2993322"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Control / Personalize the response</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dirty="0">
                <a:solidFill>
                  <a:srgbClr val="000000"/>
                </a:solidFill>
                <a:ea typeface="Segoe UI" pitchFamily="34" charset="0"/>
                <a:cs typeface="Segoe UI" pitchFamily="34" charset="0"/>
              </a:rPr>
              <a:t>User Persona</a:t>
            </a:r>
          </a:p>
          <a:p>
            <a:pPr marL="342900" indent="-342900" algn="l" defTabSz="932472" fontAlgn="base">
              <a:spcBef>
                <a:spcPct val="0"/>
              </a:spcBef>
              <a:spcAft>
                <a:spcPct val="0"/>
              </a:spcAft>
              <a:buFont typeface="Arial" panose="020B0604020202020204" pitchFamily="34" charset="0"/>
              <a:buChar char="•"/>
            </a:pPr>
            <a:r>
              <a:rPr lang="en-US" sz="1600" dirty="0">
                <a:solidFill>
                  <a:srgbClr val="000000"/>
                </a:solidFill>
                <a:ea typeface="Segoe UI" pitchFamily="34" charset="0"/>
                <a:cs typeface="Segoe UI" pitchFamily="34" charset="0"/>
              </a:rPr>
              <a:t>Speaker Persona</a:t>
            </a:r>
          </a:p>
          <a:p>
            <a:pPr marL="342900" indent="-342900" algn="l" defTabSz="932472" fontAlgn="base">
              <a:spcBef>
                <a:spcPct val="0"/>
              </a:spcBef>
              <a:spcAft>
                <a:spcPct val="0"/>
              </a:spcAft>
              <a:buFont typeface="Arial" panose="020B0604020202020204" pitchFamily="34" charset="0"/>
              <a:buChar char="•"/>
            </a:pPr>
            <a:r>
              <a:rPr lang="en-US" sz="1600" dirty="0">
                <a:solidFill>
                  <a:srgbClr val="000000"/>
                </a:solidFill>
                <a:ea typeface="Segoe UI" pitchFamily="34" charset="0"/>
                <a:cs typeface="Segoe UI" pitchFamily="34" charset="0"/>
              </a:rPr>
              <a:t>Response Length</a:t>
            </a:r>
          </a:p>
          <a:p>
            <a:pPr marL="342900" indent="-342900" algn="l" defTabSz="932472" fontAlgn="base">
              <a:spcBef>
                <a:spcPct val="0"/>
              </a:spcBef>
              <a:spcAft>
                <a:spcPct val="0"/>
              </a:spcAft>
              <a:buFont typeface="Arial" panose="020B0604020202020204" pitchFamily="34" charset="0"/>
              <a:buChar char="•"/>
            </a:pPr>
            <a:r>
              <a:rPr lang="en-US" sz="1600" dirty="0">
                <a:solidFill>
                  <a:srgbClr val="000000"/>
                </a:solidFill>
                <a:ea typeface="Segoe UI" pitchFamily="34" charset="0"/>
                <a:cs typeface="Segoe UI" pitchFamily="34" charset="0"/>
              </a:rPr>
              <a:t>Precision &lt;-&gt; Creativity</a:t>
            </a:r>
          </a:p>
          <a:p>
            <a:pPr marL="342900" indent="-342900" algn="l" defTabSz="932472" fontAlgn="base">
              <a:spcBef>
                <a:spcPct val="0"/>
              </a:spcBef>
              <a:spcAft>
                <a:spcPct val="0"/>
              </a:spcAft>
              <a:buFont typeface="Arial" panose="020B0604020202020204" pitchFamily="34" charset="0"/>
              <a:buChar char="•"/>
            </a:pPr>
            <a:endParaRPr lang="en-US" sz="1600" dirty="0">
              <a:solidFill>
                <a:srgbClr val="000000"/>
              </a:solidFill>
              <a:ea typeface="Segoe UI" pitchFamily="34" charset="0"/>
              <a:cs typeface="Segoe UI" pitchFamily="34" charset="0"/>
            </a:endParaRPr>
          </a:p>
          <a:p>
            <a:pPr algn="l" defTabSz="932472" fontAlgn="base">
              <a:spcBef>
                <a:spcPct val="0"/>
              </a:spcBef>
              <a:spcAft>
                <a:spcPct val="0"/>
              </a:spcAft>
            </a:pPr>
            <a:r>
              <a:rPr lang="en-US" sz="1600" dirty="0">
                <a:solidFill>
                  <a:srgbClr val="000000"/>
                </a:solidFill>
                <a:ea typeface="Segoe UI" pitchFamily="34" charset="0"/>
                <a:cs typeface="Segoe UI" pitchFamily="34" charset="0"/>
              </a:rPr>
              <a:t>Generate </a:t>
            </a:r>
            <a:r>
              <a:rPr lang="en-US" sz="1600" dirty="0">
                <a:solidFill>
                  <a:srgbClr val="FF0000"/>
                </a:solidFill>
                <a:ea typeface="Segoe UI" pitchFamily="34" charset="0"/>
                <a:cs typeface="Segoe UI" pitchFamily="34" charset="0"/>
              </a:rPr>
              <a:t>Prompt </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4C15982C-4732-1863-9B90-3DDD3C4404D6}"/>
              </a:ext>
            </a:extLst>
          </p:cNvPr>
          <p:cNvSpPr/>
          <p:nvPr/>
        </p:nvSpPr>
        <p:spPr bwMode="auto">
          <a:xfrm>
            <a:off x="7458294"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Query Index</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r>
              <a:rPr lang="en-US" sz="2000" dirty="0">
                <a:solidFill>
                  <a:srgbClr val="000000"/>
                </a:solidFill>
                <a:ea typeface="Segoe UI" pitchFamily="34" charset="0"/>
                <a:cs typeface="Segoe UI" pitchFamily="34" charset="0"/>
              </a:rPr>
              <a:t>Using </a:t>
            </a:r>
            <a:r>
              <a:rPr lang="en-US" sz="2000" dirty="0">
                <a:solidFill>
                  <a:srgbClr val="FF0000"/>
                </a:solidFill>
                <a:ea typeface="Segoe UI" pitchFamily="34" charset="0"/>
                <a:cs typeface="Segoe UI" pitchFamily="34" charset="0"/>
              </a:rPr>
              <a:t>Search Terms</a:t>
            </a:r>
          </a:p>
          <a:p>
            <a:pPr algn="l" defTabSz="932472" fontAlgn="base">
              <a:spcBef>
                <a:spcPct val="0"/>
              </a:spcBef>
              <a:spcAft>
                <a:spcPct val="0"/>
              </a:spcAft>
            </a:pPr>
            <a:r>
              <a:rPr lang="en-US" sz="2000" dirty="0">
                <a:solidFill>
                  <a:srgbClr val="000000"/>
                </a:solidFill>
                <a:ea typeface="Segoe UI" pitchFamily="34" charset="0"/>
                <a:cs typeface="Segoe UI" pitchFamily="34" charset="0"/>
              </a:rPr>
              <a:t>Return </a:t>
            </a:r>
            <a:r>
              <a:rPr lang="en-US" sz="2000" dirty="0">
                <a:solidFill>
                  <a:srgbClr val="FF0000"/>
                </a:solidFill>
                <a:ea typeface="Segoe UI" pitchFamily="34" charset="0"/>
                <a:cs typeface="Segoe UI" pitchFamily="34" charset="0"/>
              </a:rPr>
              <a:t>Top N Document Chunks</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EB19A33-C51E-C9B9-7EF8-B2E5973F9476}"/>
              </a:ext>
            </a:extLst>
          </p:cNvPr>
          <p:cNvSpPr/>
          <p:nvPr/>
        </p:nvSpPr>
        <p:spPr bwMode="auto">
          <a:xfrm>
            <a:off x="5225808"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Question/</a:t>
            </a:r>
            <a:br>
              <a:rPr lang="en-US" sz="2000" u="sng" dirty="0">
                <a:solidFill>
                  <a:srgbClr val="000000"/>
                </a:solidFill>
                <a:ea typeface="Segoe UI" pitchFamily="34" charset="0"/>
                <a:cs typeface="Segoe UI" pitchFamily="34" charset="0"/>
              </a:rPr>
            </a:br>
            <a:r>
              <a:rPr lang="en-US" sz="2000" u="sng" dirty="0">
                <a:solidFill>
                  <a:srgbClr val="000000"/>
                </a:solidFill>
                <a:ea typeface="Segoe UI" pitchFamily="34" charset="0"/>
                <a:cs typeface="Segoe UI" pitchFamily="34" charset="0"/>
              </a:rPr>
              <a:t>Prompt Processing</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r>
              <a:rPr lang="en-US" sz="2000" dirty="0">
                <a:solidFill>
                  <a:srgbClr val="000000"/>
                </a:solidFill>
                <a:ea typeface="Segoe UI" pitchFamily="34" charset="0"/>
                <a:cs typeface="Segoe UI" pitchFamily="34" charset="0"/>
              </a:rPr>
              <a:t>User enters the </a:t>
            </a:r>
            <a:r>
              <a:rPr lang="en-US" sz="2000" dirty="0">
                <a:solidFill>
                  <a:srgbClr val="FF0000"/>
                </a:solidFill>
                <a:ea typeface="Segoe UI" pitchFamily="34" charset="0"/>
                <a:cs typeface="Segoe UI" pitchFamily="34" charset="0"/>
              </a:rPr>
              <a:t>Question</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r>
              <a:rPr lang="en-US" sz="2000" dirty="0">
                <a:solidFill>
                  <a:srgbClr val="000000"/>
                </a:solidFill>
                <a:ea typeface="Segoe UI" pitchFamily="34" charset="0"/>
                <a:cs typeface="Segoe UI" pitchFamily="34" charset="0"/>
              </a:rPr>
              <a:t>Converting Question into </a:t>
            </a:r>
            <a:r>
              <a:rPr lang="en-US" sz="2000" dirty="0">
                <a:solidFill>
                  <a:srgbClr val="FF0000"/>
                </a:solidFill>
                <a:ea typeface="Segoe UI" pitchFamily="34" charset="0"/>
                <a:cs typeface="Segoe UI" pitchFamily="34" charset="0"/>
              </a:rPr>
              <a:t>Search Terms</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3DF4885-8491-91A6-F0ED-9B2713AA3717}"/>
              </a:ext>
            </a:extLst>
          </p:cNvPr>
          <p:cNvSpPr/>
          <p:nvPr/>
        </p:nvSpPr>
        <p:spPr bwMode="auto">
          <a:xfrm>
            <a:off x="9690780" y="1989344"/>
            <a:ext cx="2017265" cy="4229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u="sng" dirty="0">
                <a:solidFill>
                  <a:srgbClr val="000000"/>
                </a:solidFill>
                <a:ea typeface="Segoe UI" pitchFamily="34" charset="0"/>
                <a:cs typeface="Segoe UI" pitchFamily="34" charset="0"/>
              </a:rPr>
              <a:t>Generate Response</a:t>
            </a:r>
          </a:p>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a:p>
            <a:pPr algn="l" defTabSz="932472" fontAlgn="base">
              <a:spcBef>
                <a:spcPct val="0"/>
              </a:spcBef>
              <a:spcAft>
                <a:spcPct val="0"/>
              </a:spcAft>
            </a:pPr>
            <a:r>
              <a:rPr lang="en-US" sz="1800" dirty="0">
                <a:solidFill>
                  <a:srgbClr val="000000"/>
                </a:solidFill>
                <a:ea typeface="Segoe UI" pitchFamily="34" charset="0"/>
                <a:cs typeface="Segoe UI" pitchFamily="34" charset="0"/>
              </a:rPr>
              <a:t>Combine </a:t>
            </a:r>
          </a:p>
          <a:p>
            <a:pPr marL="342900" indent="-342900" algn="l" defTabSz="932472" fontAlgn="base">
              <a:spcBef>
                <a:spcPct val="0"/>
              </a:spcBef>
              <a:spcAft>
                <a:spcPct val="0"/>
              </a:spcAft>
              <a:buFont typeface="Arial" panose="020B0604020202020204" pitchFamily="34" charset="0"/>
              <a:buChar char="•"/>
            </a:pPr>
            <a:r>
              <a:rPr lang="en-US" sz="1800" dirty="0">
                <a:solidFill>
                  <a:srgbClr val="000000"/>
                </a:solidFill>
                <a:ea typeface="Segoe UI" pitchFamily="34" charset="0"/>
                <a:cs typeface="Segoe UI" pitchFamily="34" charset="0"/>
              </a:rPr>
              <a:t>Question</a:t>
            </a:r>
          </a:p>
          <a:p>
            <a:pPr marL="342900" indent="-342900" algn="l" defTabSz="932472" fontAlgn="base">
              <a:spcBef>
                <a:spcPct val="0"/>
              </a:spcBef>
              <a:spcAft>
                <a:spcPct val="0"/>
              </a:spcAft>
              <a:buFont typeface="Arial" panose="020B0604020202020204" pitchFamily="34" charset="0"/>
              <a:buChar char="•"/>
            </a:pPr>
            <a:r>
              <a:rPr lang="en-US" sz="1800" dirty="0">
                <a:solidFill>
                  <a:srgbClr val="000000"/>
                </a:solidFill>
                <a:ea typeface="Segoe UI" pitchFamily="34" charset="0"/>
                <a:cs typeface="Segoe UI" pitchFamily="34" charset="0"/>
              </a:rPr>
              <a:t>Prompt Engineering</a:t>
            </a:r>
          </a:p>
          <a:p>
            <a:pPr marL="342900" indent="-342900" algn="l" defTabSz="932472" fontAlgn="base">
              <a:spcBef>
                <a:spcPct val="0"/>
              </a:spcBef>
              <a:spcAft>
                <a:spcPct val="0"/>
              </a:spcAft>
              <a:buFont typeface="Arial" panose="020B0604020202020204" pitchFamily="34" charset="0"/>
              <a:buChar char="•"/>
            </a:pPr>
            <a:r>
              <a:rPr lang="en-US" sz="1800" dirty="0">
                <a:solidFill>
                  <a:srgbClr val="000000"/>
                </a:solidFill>
                <a:ea typeface="Segoe UI" pitchFamily="34" charset="0"/>
                <a:cs typeface="Segoe UI" pitchFamily="34" charset="0"/>
              </a:rPr>
              <a:t>Chat History</a:t>
            </a:r>
          </a:p>
          <a:p>
            <a:pPr marL="342900" indent="-342900" algn="l" defTabSz="932472" fontAlgn="base">
              <a:spcBef>
                <a:spcPct val="0"/>
              </a:spcBef>
              <a:spcAft>
                <a:spcPct val="0"/>
              </a:spcAft>
              <a:buFont typeface="Arial" panose="020B0604020202020204" pitchFamily="34" charset="0"/>
              <a:buChar char="•"/>
            </a:pPr>
            <a:r>
              <a:rPr lang="en-US" sz="1800" dirty="0">
                <a:solidFill>
                  <a:srgbClr val="000000"/>
                </a:solidFill>
                <a:ea typeface="Segoe UI" pitchFamily="34" charset="0"/>
                <a:cs typeface="Segoe UI" pitchFamily="34" charset="0"/>
              </a:rPr>
              <a:t>Top N Chunks</a:t>
            </a:r>
          </a:p>
          <a:p>
            <a:pPr algn="l" defTabSz="932472" fontAlgn="base">
              <a:spcBef>
                <a:spcPct val="0"/>
              </a:spcBef>
              <a:spcAft>
                <a:spcPct val="0"/>
              </a:spcAft>
            </a:pPr>
            <a:endParaRPr lang="en-US" sz="1800" dirty="0">
              <a:solidFill>
                <a:srgbClr val="000000"/>
              </a:solidFill>
              <a:ea typeface="Segoe UI" pitchFamily="34" charset="0"/>
              <a:cs typeface="Segoe UI" pitchFamily="34" charset="0"/>
            </a:endParaRPr>
          </a:p>
          <a:p>
            <a:pPr algn="l" defTabSz="932472" fontAlgn="base">
              <a:spcBef>
                <a:spcPct val="0"/>
              </a:spcBef>
              <a:spcAft>
                <a:spcPct val="0"/>
              </a:spcAft>
            </a:pPr>
            <a:r>
              <a:rPr lang="en-US" sz="1800" dirty="0">
                <a:solidFill>
                  <a:srgbClr val="000000"/>
                </a:solidFill>
                <a:ea typeface="Segoe UI" pitchFamily="34" charset="0"/>
                <a:cs typeface="Segoe UI" pitchFamily="34" charset="0"/>
              </a:rPr>
              <a:t>Generate Response with Citations</a:t>
            </a:r>
          </a:p>
          <a:p>
            <a:pPr algn="l" defTabSz="932472" fontAlgn="base">
              <a:spcBef>
                <a:spcPct val="0"/>
              </a:spcBef>
              <a:spcAft>
                <a:spcPct val="0"/>
              </a:spcAft>
            </a:pPr>
            <a:endParaRPr lang="en-US" sz="1800" dirty="0">
              <a:solidFill>
                <a:srgbClr val="000000"/>
              </a:solidFill>
              <a:ea typeface="Segoe UI" pitchFamily="34" charset="0"/>
              <a:cs typeface="Segoe UI" pitchFamily="34" charset="0"/>
            </a:endParaRPr>
          </a:p>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5229789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0E3F-69D9-13DC-09C5-FC659B66BAB9}"/>
              </a:ext>
            </a:extLst>
          </p:cNvPr>
          <p:cNvSpPr>
            <a:spLocks noGrp="1"/>
          </p:cNvSpPr>
          <p:nvPr>
            <p:ph type="title"/>
          </p:nvPr>
        </p:nvSpPr>
        <p:spPr>
          <a:xfrm>
            <a:off x="588263" y="588963"/>
            <a:ext cx="4745737" cy="1660461"/>
          </a:xfrm>
        </p:spPr>
        <p:txBody>
          <a:bodyPr wrap="square" anchor="b">
            <a:normAutofit/>
          </a:bodyPr>
          <a:lstStyle/>
          <a:p>
            <a:r>
              <a:rPr lang="en-US" dirty="0"/>
              <a:t>Key Challenges with Large Language Models</a:t>
            </a:r>
          </a:p>
        </p:txBody>
      </p:sp>
      <p:sp>
        <p:nvSpPr>
          <p:cNvPr id="3" name="Text Placeholder 2">
            <a:extLst>
              <a:ext uri="{FF2B5EF4-FFF2-40B4-BE49-F238E27FC236}">
                <a16:creationId xmlns:a16="http://schemas.microsoft.com/office/drawing/2014/main" id="{E88D1D54-7953-3535-D3F4-BF3CF68DBB4C}"/>
              </a:ext>
            </a:extLst>
          </p:cNvPr>
          <p:cNvSpPr>
            <a:spLocks noGrp="1"/>
          </p:cNvSpPr>
          <p:nvPr>
            <p:ph type="body" sz="quarter" idx="10"/>
          </p:nvPr>
        </p:nvSpPr>
        <p:spPr>
          <a:xfrm>
            <a:off x="588263" y="2838377"/>
            <a:ext cx="4162425" cy="2733497"/>
          </a:xfrm>
        </p:spPr>
        <p:txBody>
          <a:bodyPr wrap="square">
            <a:normAutofit/>
          </a:bodyPr>
          <a:lstStyle/>
          <a:p>
            <a:pPr marL="342900" marR="0" lvl="0" indent="-342900">
              <a:spcBef>
                <a:spcPts val="0"/>
              </a:spcBef>
              <a:spcAft>
                <a:spcPts val="600"/>
              </a:spcAft>
              <a:buFont typeface="Symbol" panose="05050102010706020507" pitchFamily="18" charset="2"/>
              <a:buChar char=""/>
            </a:pPr>
            <a:r>
              <a:rPr lang="en-US" b="1" dirty="0">
                <a:effectLst/>
              </a:rPr>
              <a:t>Dated Models/Information</a:t>
            </a:r>
            <a:endParaRPr lang="en-US" dirty="0"/>
          </a:p>
          <a:p>
            <a:pPr marL="342900" indent="-342900">
              <a:spcBef>
                <a:spcPts val="0"/>
              </a:spcBef>
              <a:spcAft>
                <a:spcPts val="600"/>
              </a:spcAft>
              <a:buFont typeface="Symbol" panose="05050102010706020507" pitchFamily="18" charset="2"/>
              <a:buChar char=""/>
            </a:pPr>
            <a:r>
              <a:rPr lang="en-US" b="1" dirty="0"/>
              <a:t>Inability to use Private Datasets</a:t>
            </a:r>
            <a:endParaRPr lang="en-US" dirty="0"/>
          </a:p>
          <a:p>
            <a:pPr marL="342900" marR="0" lvl="0" indent="-342900">
              <a:spcBef>
                <a:spcPts val="0"/>
              </a:spcBef>
              <a:spcAft>
                <a:spcPts val="600"/>
              </a:spcAft>
              <a:buFont typeface="Symbol" panose="05050102010706020507" pitchFamily="18" charset="2"/>
              <a:buChar char=""/>
            </a:pPr>
            <a:r>
              <a:rPr lang="en-US" b="1" dirty="0">
                <a:effectLst/>
              </a:rPr>
              <a:t>Fabrications</a:t>
            </a:r>
            <a:endParaRPr lang="en-US" dirty="0"/>
          </a:p>
          <a:p>
            <a:pPr marL="342900" marR="0" lvl="0" indent="-342900">
              <a:spcBef>
                <a:spcPts val="0"/>
              </a:spcBef>
              <a:spcAft>
                <a:spcPts val="600"/>
              </a:spcAft>
              <a:buFont typeface="Symbol" panose="05050102010706020507" pitchFamily="18" charset="2"/>
              <a:buChar char=""/>
            </a:pPr>
            <a:r>
              <a:rPr lang="en-US" b="1" dirty="0">
                <a:effectLst/>
              </a:rPr>
              <a:t>Lack of Citations/</a:t>
            </a:r>
            <a:r>
              <a:rPr lang="en-US" b="1" dirty="0"/>
              <a:t>References</a:t>
            </a:r>
            <a:endParaRPr lang="en-US" dirty="0">
              <a:effectLst/>
            </a:endParaRPr>
          </a:p>
          <a:p>
            <a:pPr marL="342900" marR="0" lvl="0" indent="-342900">
              <a:spcBef>
                <a:spcPts val="0"/>
              </a:spcBef>
              <a:spcAft>
                <a:spcPts val="600"/>
              </a:spcAft>
              <a:buFont typeface="Symbol" panose="05050102010706020507" pitchFamily="18" charset="2"/>
              <a:buChar char=""/>
            </a:pPr>
            <a:r>
              <a:rPr lang="en-US" b="1" dirty="0"/>
              <a:t>Lack of clarity on “Thought Process”</a:t>
            </a:r>
            <a:endParaRPr lang="en-US" dirty="0"/>
          </a:p>
        </p:txBody>
      </p:sp>
      <p:pic>
        <p:nvPicPr>
          <p:cNvPr id="5" name="Picture 4" descr="Digital padlock art">
            <a:extLst>
              <a:ext uri="{FF2B5EF4-FFF2-40B4-BE49-F238E27FC236}">
                <a16:creationId xmlns:a16="http://schemas.microsoft.com/office/drawing/2014/main" id="{DFF8FBA0-2826-94CF-4C80-60277E5A05A5}"/>
              </a:ext>
            </a:extLst>
          </p:cNvPr>
          <p:cNvPicPr>
            <a:picLocks noChangeAspect="1"/>
          </p:cNvPicPr>
          <p:nvPr/>
        </p:nvPicPr>
        <p:blipFill rotWithShape="1">
          <a:blip r:embed="rId2"/>
          <a:srcRect r="26498" b="-2"/>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extLst>
      <p:ext uri="{BB962C8B-B14F-4D97-AF65-F5344CB8AC3E}">
        <p14:creationId xmlns:p14="http://schemas.microsoft.com/office/powerpoint/2010/main" val="15656790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0E3F-69D9-13DC-09C5-FC659B66BAB9}"/>
              </a:ext>
            </a:extLst>
          </p:cNvPr>
          <p:cNvSpPr>
            <a:spLocks noGrp="1"/>
          </p:cNvSpPr>
          <p:nvPr>
            <p:ph type="title"/>
          </p:nvPr>
        </p:nvSpPr>
        <p:spPr>
          <a:xfrm>
            <a:off x="588263" y="457200"/>
            <a:ext cx="11018520" cy="984885"/>
          </a:xfrm>
        </p:spPr>
        <p:txBody>
          <a:bodyPr/>
          <a:lstStyle/>
          <a:p>
            <a:r>
              <a:rPr lang="en-US" sz="3200" dirty="0"/>
              <a:t>Key Challenges with OpenAI/GPT Models at present (Content Generation / Completion Functionality)</a:t>
            </a:r>
          </a:p>
        </p:txBody>
      </p:sp>
      <p:sp>
        <p:nvSpPr>
          <p:cNvPr id="3" name="Text Placeholder 2">
            <a:extLst>
              <a:ext uri="{FF2B5EF4-FFF2-40B4-BE49-F238E27FC236}">
                <a16:creationId xmlns:a16="http://schemas.microsoft.com/office/drawing/2014/main" id="{E88D1D54-7953-3535-D3F4-BF3CF68DBB4C}"/>
              </a:ext>
            </a:extLst>
          </p:cNvPr>
          <p:cNvSpPr>
            <a:spLocks noGrp="1"/>
          </p:cNvSpPr>
          <p:nvPr>
            <p:ph type="body" sz="quarter" idx="10"/>
          </p:nvPr>
        </p:nvSpPr>
        <p:spPr>
          <a:xfrm>
            <a:off x="586740" y="1681796"/>
            <a:ext cx="11018520" cy="4764381"/>
          </a:xfrm>
        </p:spPr>
        <p:txBody>
          <a:bodyPr/>
          <a:lstStyle/>
          <a:p>
            <a:pPr marL="342900" marR="0" lvl="0" indent="-342900">
              <a:spcBef>
                <a:spcPts val="0"/>
              </a:spcBef>
              <a:spcAft>
                <a:spcPts val="0"/>
              </a:spcAft>
              <a:buFont typeface="Symbol" panose="05050102010706020507" pitchFamily="18" charset="2"/>
              <a:buChar char=""/>
            </a:pPr>
            <a:r>
              <a:rPr lang="en-US" sz="1800" b="1" dirty="0">
                <a:effectLst/>
                <a:latin typeface="Segoe UI"/>
                <a:ea typeface="Times New Roman" panose="02020603050405020304" pitchFamily="18" charset="0"/>
                <a:cs typeface="Segoe UI"/>
              </a:rPr>
              <a:t>Dated information </a:t>
            </a:r>
            <a:r>
              <a:rPr lang="en-US" sz="1800" dirty="0">
                <a:effectLst/>
                <a:latin typeface="Segoe UI"/>
                <a:ea typeface="Times New Roman" panose="02020603050405020304" pitchFamily="18" charset="0"/>
                <a:cs typeface="Segoe UI"/>
              </a:rPr>
              <a:t>– Once a model is trained, it is “complete”, new information is not added, meaning that the data being used by the model at the time of it’s training is the last thing it knows.  It does NOT stay “current”</a:t>
            </a:r>
            <a:endParaRPr lang="en-US" sz="1800" dirty="0">
              <a:effectLst/>
              <a:latin typeface="Segoe UI"/>
              <a:ea typeface="Calibri" panose="020F0502020204030204" pitchFamily="34" charset="0"/>
              <a:cs typeface="Segoe UI"/>
            </a:endParaRPr>
          </a:p>
          <a:p>
            <a:pPr marL="0" indent="0">
              <a:spcBef>
                <a:spcPts val="0"/>
              </a:spcBef>
              <a:spcAft>
                <a:spcPts val="0"/>
              </a:spcAft>
              <a:buNone/>
            </a:pPr>
            <a:endParaRPr lang="en-US" sz="1800" dirty="0">
              <a:latin typeface="Segoe UI"/>
              <a:ea typeface="Times New Roman" panose="02020603050405020304" pitchFamily="18" charset="0"/>
              <a:cs typeface="Segoe UI"/>
            </a:endParaRPr>
          </a:p>
          <a:p>
            <a:pPr marL="342900" indent="-342900">
              <a:spcBef>
                <a:spcPts val="0"/>
              </a:spcBef>
              <a:spcAft>
                <a:spcPts val="0"/>
              </a:spcAft>
              <a:buFont typeface="Symbol" panose="05050102010706020507" pitchFamily="18" charset="2"/>
              <a:buChar char=""/>
            </a:pPr>
            <a:r>
              <a:rPr lang="en-US" sz="1800" b="1" dirty="0">
                <a:effectLst/>
                <a:latin typeface="Segoe UI"/>
                <a:ea typeface="Times New Roman" panose="02020603050405020304" pitchFamily="18" charset="0"/>
                <a:cs typeface="Segoe UI"/>
              </a:rPr>
              <a:t>Domain specific accurac</a:t>
            </a:r>
            <a:r>
              <a:rPr lang="en-US" sz="1800" dirty="0">
                <a:effectLst/>
                <a:latin typeface="Segoe UI"/>
                <a:ea typeface="Times New Roman" panose="02020603050405020304" pitchFamily="18" charset="0"/>
                <a:cs typeface="Segoe UI"/>
              </a:rPr>
              <a:t>y – While GPT models are trained on a very large dataset, it still does not have access to private/domain specific knowledge in many cases.  In order for GPT-3 to answer any domain specific questions accurately, it’s essential that it’s able to leverage private/domain specific content.  </a:t>
            </a:r>
            <a:endParaRPr lang="en-US" sz="1800" dirty="0">
              <a:effectLst/>
              <a:latin typeface="Segoe UI"/>
              <a:ea typeface="Calibri" panose="020F0502020204030204" pitchFamily="34" charset="0"/>
            </a:endParaRPr>
          </a:p>
          <a:p>
            <a:pPr marL="0" indent="0">
              <a:spcBef>
                <a:spcPts val="0"/>
              </a:spcBef>
              <a:spcAft>
                <a:spcPts val="0"/>
              </a:spcAft>
              <a:buNone/>
            </a:pPr>
            <a:endParaRPr lang="en-US" sz="1800" dirty="0">
              <a:latin typeface="Segoe UI"/>
              <a:ea typeface="Times New Roman" panose="02020603050405020304" pitchFamily="18" charset="0"/>
              <a:cs typeface="Segoe UI"/>
            </a:endParaRPr>
          </a:p>
          <a:p>
            <a:pPr marL="342900" marR="0" lvl="0" indent="-342900">
              <a:spcBef>
                <a:spcPts val="0"/>
              </a:spcBef>
              <a:spcAft>
                <a:spcPts val="0"/>
              </a:spcAft>
              <a:buFont typeface="Symbol" panose="05050102010706020507" pitchFamily="18" charset="2"/>
              <a:buChar char=""/>
            </a:pPr>
            <a:r>
              <a:rPr lang="en-US" sz="1800" b="1" dirty="0">
                <a:effectLst/>
                <a:latin typeface="Segoe UI"/>
                <a:ea typeface="Times New Roman" panose="02020603050405020304" pitchFamily="18" charset="0"/>
                <a:cs typeface="Segoe UI"/>
              </a:rPr>
              <a:t>Hallucinations</a:t>
            </a:r>
            <a:r>
              <a:rPr lang="en-US" sz="1800" dirty="0">
                <a:effectLst/>
                <a:latin typeface="Segoe UI"/>
                <a:ea typeface="Times New Roman" panose="02020603050405020304" pitchFamily="18" charset="0"/>
                <a:cs typeface="Segoe UI"/>
              </a:rPr>
              <a:t>  - When GPT models do not know an answer it can fabricate answers which sound plausible.   This is called a “Hallucination”.    This makes it difficult to know when to trust the answers from GPT-3 when it’s used in a Q&amp;A/chat pattern.</a:t>
            </a:r>
            <a:endParaRPr lang="en-US" sz="1800" dirty="0">
              <a:effectLst/>
              <a:latin typeface="Segoe UI"/>
              <a:ea typeface="Calibri" panose="020F0502020204030204" pitchFamily="34" charset="0"/>
              <a:cs typeface="Segoe UI"/>
            </a:endParaRPr>
          </a:p>
          <a:p>
            <a:pPr marL="0" indent="0">
              <a:spcBef>
                <a:spcPts val="0"/>
              </a:spcBef>
              <a:spcAft>
                <a:spcPts val="0"/>
              </a:spcAft>
              <a:buNone/>
            </a:pPr>
            <a:endParaRPr lang="en-US" sz="1800" dirty="0">
              <a:latin typeface="Segoe UI"/>
              <a:ea typeface="Times New Roman" panose="02020603050405020304" pitchFamily="18" charset="0"/>
              <a:cs typeface="Segoe UI"/>
            </a:endParaRPr>
          </a:p>
          <a:p>
            <a:pPr marL="342900" marR="0" lvl="0" indent="-342900">
              <a:spcBef>
                <a:spcPts val="0"/>
              </a:spcBef>
              <a:spcAft>
                <a:spcPts val="0"/>
              </a:spcAft>
              <a:buFont typeface="Symbol" panose="05050102010706020507" pitchFamily="18" charset="2"/>
              <a:buChar char=""/>
            </a:pPr>
            <a:r>
              <a:rPr lang="en-US" sz="1800" b="1" dirty="0">
                <a:effectLst/>
                <a:latin typeface="Segoe UI"/>
                <a:ea typeface="Times New Roman" panose="02020603050405020304" pitchFamily="18" charset="0"/>
                <a:cs typeface="Segoe UI"/>
              </a:rPr>
              <a:t>Citations/</a:t>
            </a:r>
            <a:r>
              <a:rPr lang="en-US" sz="1800" b="1" dirty="0">
                <a:latin typeface="Segoe UI"/>
                <a:ea typeface="Times New Roman" panose="02020603050405020304" pitchFamily="18" charset="0"/>
                <a:cs typeface="Segoe UI"/>
              </a:rPr>
              <a:t>References</a:t>
            </a:r>
            <a:r>
              <a:rPr lang="en-US" sz="1800" b="1" dirty="0">
                <a:effectLst/>
                <a:latin typeface="Segoe UI"/>
                <a:ea typeface="Times New Roman" panose="02020603050405020304" pitchFamily="18" charset="0"/>
                <a:cs typeface="Segoe UI"/>
              </a:rPr>
              <a:t> </a:t>
            </a:r>
            <a:r>
              <a:rPr lang="en-US" sz="1800" dirty="0">
                <a:effectLst/>
                <a:latin typeface="Segoe UI"/>
                <a:ea typeface="Times New Roman" panose="02020603050405020304" pitchFamily="18" charset="0"/>
                <a:cs typeface="Segoe UI"/>
              </a:rPr>
              <a:t>– GPT models do not provide any provenance for its responses. </a:t>
            </a:r>
          </a:p>
          <a:p>
            <a:pPr marL="342900" marR="0" lvl="0" indent="-342900">
              <a:spcBef>
                <a:spcPts val="0"/>
              </a:spcBef>
              <a:spcAft>
                <a:spcPts val="0"/>
              </a:spcAft>
              <a:buFont typeface="Symbol" panose="05050102010706020507" pitchFamily="18" charset="2"/>
              <a:buChar char=""/>
            </a:pPr>
            <a:endParaRPr lang="en-US" sz="1800" dirty="0">
              <a:effectLst/>
              <a:latin typeface="Segoe UI"/>
              <a:ea typeface="Times New Roman" panose="02020603050405020304" pitchFamily="18" charset="0"/>
              <a:cs typeface="Segoe UI"/>
            </a:endParaRPr>
          </a:p>
          <a:p>
            <a:pPr marL="342900" marR="0" lvl="0" indent="-342900">
              <a:spcBef>
                <a:spcPts val="0"/>
              </a:spcBef>
              <a:spcAft>
                <a:spcPts val="0"/>
              </a:spcAft>
              <a:buFont typeface="Symbol" panose="05050102010706020507" pitchFamily="18" charset="2"/>
              <a:buChar char=""/>
            </a:pPr>
            <a:r>
              <a:rPr lang="en-US" sz="1800" b="1" dirty="0">
                <a:latin typeface="Segoe UI"/>
                <a:ea typeface="Times New Roman" panose="02020603050405020304" pitchFamily="18" charset="0"/>
                <a:cs typeface="Segoe UI"/>
              </a:rPr>
              <a:t>Methodology</a:t>
            </a:r>
            <a:r>
              <a:rPr lang="en-US" sz="1800" dirty="0">
                <a:latin typeface="Segoe UI"/>
                <a:ea typeface="Times New Roman" panose="02020603050405020304" pitchFamily="18" charset="0"/>
                <a:cs typeface="Segoe UI"/>
              </a:rPr>
              <a:t> – GPT models does not provide details on it’s “</a:t>
            </a:r>
            <a:r>
              <a:rPr lang="en-US" sz="1800" dirty="0">
                <a:effectLst/>
                <a:latin typeface="Segoe UI"/>
                <a:ea typeface="Times New Roman" panose="02020603050405020304" pitchFamily="18" charset="0"/>
                <a:cs typeface="Segoe UI"/>
              </a:rPr>
              <a:t>thought process” further complicating how much trust you can put on responses provided by the model.</a:t>
            </a:r>
            <a:endParaRPr lang="en-US" sz="1800" dirty="0">
              <a:effectLst/>
              <a:latin typeface="Segoe UI"/>
              <a:ea typeface="Calibri" panose="020F0502020204030204" pitchFamily="34" charset="0"/>
              <a:cs typeface="Segoe UI"/>
            </a:endParaRPr>
          </a:p>
          <a:p>
            <a:endParaRPr lang="en-US" sz="1800" dirty="0"/>
          </a:p>
        </p:txBody>
      </p:sp>
    </p:spTree>
    <p:extLst>
      <p:ext uri="{BB962C8B-B14F-4D97-AF65-F5344CB8AC3E}">
        <p14:creationId xmlns:p14="http://schemas.microsoft.com/office/powerpoint/2010/main" val="25623509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9F8C-B5A6-6DDD-947A-C101D8EF1CA3}"/>
              </a:ext>
            </a:extLst>
          </p:cNvPr>
          <p:cNvSpPr>
            <a:spLocks noGrp="1"/>
          </p:cNvSpPr>
          <p:nvPr>
            <p:ph type="title"/>
          </p:nvPr>
        </p:nvSpPr>
        <p:spPr>
          <a:xfrm>
            <a:off x="1984724" y="457200"/>
            <a:ext cx="9622058" cy="553998"/>
          </a:xfrm>
        </p:spPr>
        <p:txBody>
          <a:bodyPr/>
          <a:lstStyle/>
          <a:p>
            <a:r>
              <a:rPr lang="en-US"/>
              <a:t>Azure OpenAI: Information Assistant</a:t>
            </a:r>
          </a:p>
        </p:txBody>
      </p:sp>
      <p:pic>
        <p:nvPicPr>
          <p:cNvPr id="4" name="Picture 2" descr="OpenAI">
            <a:extLst>
              <a:ext uri="{FF2B5EF4-FFF2-40B4-BE49-F238E27FC236}">
                <a16:creationId xmlns:a16="http://schemas.microsoft.com/office/drawing/2014/main" id="{36DD144B-AEF4-6D0F-194B-D849AAEC5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5" y="-2070"/>
            <a:ext cx="1801368" cy="1801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12F07B71-BB68-974B-2D31-310577B31BDF}"/>
              </a:ext>
            </a:extLst>
          </p:cNvPr>
          <p:cNvSpPr>
            <a:spLocks noGrp="1"/>
          </p:cNvSpPr>
          <p:nvPr>
            <p:ph type="body" sz="quarter" idx="10"/>
          </p:nvPr>
        </p:nvSpPr>
        <p:spPr>
          <a:xfrm>
            <a:off x="586740" y="1799298"/>
            <a:ext cx="11018520" cy="1292662"/>
          </a:xfrm>
        </p:spPr>
        <p:txBody>
          <a:bodyPr/>
          <a:lstStyle/>
          <a:p>
            <a:pPr marL="0" indent="0">
              <a:buNone/>
            </a:pPr>
            <a:r>
              <a:rPr lang="en-US" dirty="0">
                <a:effectLst/>
                <a:latin typeface="Segoe UI"/>
                <a:ea typeface="Calibri"/>
                <a:cs typeface="Segoe UI"/>
              </a:rPr>
              <a:t>Create an “assistant” that will enable users to “</a:t>
            </a:r>
            <a:r>
              <a:rPr lang="en-US" u="sng" dirty="0">
                <a:effectLst/>
                <a:latin typeface="Segoe UI"/>
                <a:ea typeface="Calibri"/>
                <a:cs typeface="Segoe UI"/>
              </a:rPr>
              <a:t>Have a conversation with their </a:t>
            </a:r>
            <a:r>
              <a:rPr lang="en-US" i="1" u="sng" dirty="0">
                <a:effectLst/>
                <a:latin typeface="Segoe UI"/>
                <a:ea typeface="Calibri"/>
                <a:cs typeface="Segoe UI"/>
              </a:rPr>
              <a:t>private</a:t>
            </a:r>
            <a:r>
              <a:rPr lang="en-US" u="sng" dirty="0">
                <a:effectLst/>
                <a:latin typeface="Segoe UI"/>
                <a:ea typeface="Calibri"/>
                <a:cs typeface="Segoe UI"/>
              </a:rPr>
              <a:t>/</a:t>
            </a:r>
            <a:r>
              <a:rPr lang="en-US" i="1" u="sng" dirty="0">
                <a:effectLst/>
                <a:latin typeface="Segoe UI"/>
                <a:ea typeface="Calibri"/>
                <a:cs typeface="Segoe UI"/>
              </a:rPr>
              <a:t>domain specific </a:t>
            </a:r>
            <a:r>
              <a:rPr lang="en-US" u="sng" dirty="0">
                <a:effectLst/>
                <a:latin typeface="Segoe UI"/>
                <a:ea typeface="Calibri"/>
                <a:cs typeface="Segoe UI"/>
              </a:rPr>
              <a:t>data</a:t>
            </a:r>
            <a:r>
              <a:rPr lang="en-US" dirty="0">
                <a:effectLst/>
                <a:latin typeface="Segoe UI"/>
                <a:ea typeface="Calibri"/>
                <a:cs typeface="Segoe UI"/>
              </a:rPr>
              <a:t>” by leveraging the power of a </a:t>
            </a:r>
            <a:r>
              <a:rPr lang="en-US" dirty="0">
                <a:latin typeface="Segoe UI"/>
                <a:ea typeface="Calibri"/>
                <a:cs typeface="Segoe UI"/>
              </a:rPr>
              <a:t>large </a:t>
            </a:r>
            <a:r>
              <a:rPr lang="en-US" dirty="0">
                <a:effectLst/>
                <a:latin typeface="Segoe UI"/>
                <a:ea typeface="Calibri"/>
                <a:cs typeface="Segoe UI"/>
              </a:rPr>
              <a:t>language model </a:t>
            </a:r>
            <a:r>
              <a:rPr lang="en-US" i="1" dirty="0">
                <a:effectLst/>
                <a:latin typeface="Segoe UI"/>
                <a:ea typeface="Calibri"/>
                <a:cs typeface="Segoe UI"/>
              </a:rPr>
              <a:t>where the responses are</a:t>
            </a:r>
          </a:p>
        </p:txBody>
      </p:sp>
      <p:sp>
        <p:nvSpPr>
          <p:cNvPr id="5" name="TextBox 4">
            <a:extLst>
              <a:ext uri="{FF2B5EF4-FFF2-40B4-BE49-F238E27FC236}">
                <a16:creationId xmlns:a16="http://schemas.microsoft.com/office/drawing/2014/main" id="{593CC2A1-D366-A159-B25E-82333FEABF9E}"/>
              </a:ext>
            </a:extLst>
          </p:cNvPr>
          <p:cNvSpPr txBox="1"/>
          <p:nvPr/>
        </p:nvSpPr>
        <p:spPr>
          <a:xfrm>
            <a:off x="1094902" y="3600666"/>
            <a:ext cx="11179958" cy="2215991"/>
          </a:xfrm>
          <a:prstGeom prst="rect">
            <a:avLst/>
          </a:prstGeom>
          <a:noFill/>
        </p:spPr>
        <p:txBody>
          <a:bodyPr wrap="square" lIns="0" tIns="0" rIns="0" bIns="0" rtlCol="0">
            <a:spAutoFit/>
          </a:bodyPr>
          <a:lstStyle/>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Current - Responses can be based on the latest “up to date” information</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Relevant – The responses must leverage their own </a:t>
            </a:r>
            <a:r>
              <a:rPr lang="en-US" sz="2400" b="0" i="1" dirty="0">
                <a:effectLst/>
                <a:latin typeface="Calibri" panose="020F0502020204030204" pitchFamily="34" charset="0"/>
              </a:rPr>
              <a:t>private</a:t>
            </a:r>
            <a:r>
              <a:rPr lang="en-US" sz="2400" b="0" i="0" dirty="0">
                <a:effectLst/>
                <a:latin typeface="Calibri" panose="020F0502020204030204" pitchFamily="34" charset="0"/>
              </a:rPr>
              <a:t>/</a:t>
            </a:r>
            <a:r>
              <a:rPr lang="en-US" sz="2400" b="0" i="1" dirty="0">
                <a:effectLst/>
                <a:latin typeface="Calibri" panose="020F0502020204030204" pitchFamily="34" charset="0"/>
              </a:rPr>
              <a:t>domain specific data</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Controlled -  Provide the ability to adjust the response from precise to creative</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Referenced – Respond using references/citations</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Personalized - Respond with your role/persona in mind</a:t>
            </a:r>
            <a:endParaRPr lang="en-US" sz="3200" b="0" i="0" dirty="0">
              <a:effectLst/>
              <a:latin typeface="Calibri" panose="020F0502020204030204" pitchFamily="34" charset="0"/>
            </a:endParaRPr>
          </a:p>
          <a:p>
            <a:pPr algn="l" fontAlgn="ctr">
              <a:spcBef>
                <a:spcPts val="0"/>
              </a:spcBef>
              <a:spcAft>
                <a:spcPts val="0"/>
              </a:spcAft>
              <a:buFont typeface="Arial" panose="020B0604020202020204" pitchFamily="34" charset="0"/>
              <a:buChar char="•"/>
            </a:pPr>
            <a:r>
              <a:rPr lang="en-US" sz="2400" b="0" i="0" dirty="0">
                <a:effectLst/>
                <a:latin typeface="Calibri" panose="020F0502020204030204" pitchFamily="34" charset="0"/>
              </a:rPr>
              <a:t>Explainable  - Providing details on the “thought process” that was used</a:t>
            </a:r>
            <a:endParaRPr lang="en-US" sz="3200" b="0" i="0" dirty="0">
              <a:effectLst/>
              <a:latin typeface="Calibri" panose="020F0502020204030204" pitchFamily="34" charset="0"/>
            </a:endParaRPr>
          </a:p>
        </p:txBody>
      </p:sp>
    </p:spTree>
    <p:extLst>
      <p:ext uri="{BB962C8B-B14F-4D97-AF65-F5344CB8AC3E}">
        <p14:creationId xmlns:p14="http://schemas.microsoft.com/office/powerpoint/2010/main" val="611354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80301" y="3205862"/>
            <a:ext cx="4483100" cy="446276"/>
          </a:xfrm>
        </p:spPr>
        <p:txBody>
          <a:bodyPr/>
          <a:lstStyle/>
          <a:p>
            <a:r>
              <a:rPr lang="en-GB"/>
              <a:t>Live Demonstration</a:t>
            </a:r>
            <a:endParaRPr lang="en-GB" noProof="0"/>
          </a:p>
        </p:txBody>
      </p:sp>
      <p:sp>
        <p:nvSpPr>
          <p:cNvPr id="6" name="TextBox 5">
            <a:extLst>
              <a:ext uri="{FF2B5EF4-FFF2-40B4-BE49-F238E27FC236}">
                <a16:creationId xmlns:a16="http://schemas.microsoft.com/office/drawing/2014/main" id="{DD4A3A0B-7AA6-D046-992E-E1D3F8B28EED}"/>
              </a:ext>
            </a:extLst>
          </p:cNvPr>
          <p:cNvSpPr txBox="1"/>
          <p:nvPr/>
        </p:nvSpPr>
        <p:spPr>
          <a:xfrm>
            <a:off x="9920105" y="6661206"/>
            <a:ext cx="2361035" cy="246221"/>
          </a:xfrm>
          <a:prstGeom prst="rect">
            <a:avLst/>
          </a:prstGeom>
          <a:noFill/>
        </p:spPr>
        <p:txBody>
          <a:bodyPr wrap="square">
            <a:spAutoFit/>
          </a:bodyPr>
          <a:lstStyle/>
          <a:p>
            <a:r>
              <a:rPr lang="en-US" sz="1000" b="0" i="0" u="none" strike="noStrike">
                <a:solidFill>
                  <a:srgbClr val="000000"/>
                </a:solidFill>
                <a:effectLst/>
                <a:latin typeface="Calibri" panose="020F0502020204030204" pitchFamily="34" charset="0"/>
              </a:rPr>
              <a:t>Microsoft Confidential – Internal Use Only</a:t>
            </a:r>
            <a:endParaRPr lang="en-US" sz="1000"/>
          </a:p>
        </p:txBody>
      </p:sp>
    </p:spTree>
    <p:extLst>
      <p:ext uri="{BB962C8B-B14F-4D97-AF65-F5344CB8AC3E}">
        <p14:creationId xmlns:p14="http://schemas.microsoft.com/office/powerpoint/2010/main" val="60304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35FF-33D4-192A-5A7B-AAED9AA29A06}"/>
              </a:ext>
            </a:extLst>
          </p:cNvPr>
          <p:cNvSpPr>
            <a:spLocks noGrp="1"/>
          </p:cNvSpPr>
          <p:nvPr>
            <p:ph type="title"/>
          </p:nvPr>
        </p:nvSpPr>
        <p:spPr/>
        <p:txBody>
          <a:bodyPr/>
          <a:lstStyle/>
          <a:p>
            <a:r>
              <a:rPr lang="en-US" dirty="0"/>
              <a:t>Simple Interface</a:t>
            </a:r>
          </a:p>
        </p:txBody>
      </p:sp>
      <p:pic>
        <p:nvPicPr>
          <p:cNvPr id="4" name="Picture 3">
            <a:extLst>
              <a:ext uri="{FF2B5EF4-FFF2-40B4-BE49-F238E27FC236}">
                <a16:creationId xmlns:a16="http://schemas.microsoft.com/office/drawing/2014/main" id="{7C55E6FA-EB20-7885-CBC2-59155AB3588C}"/>
              </a:ext>
            </a:extLst>
          </p:cNvPr>
          <p:cNvPicPr>
            <a:picLocks noChangeAspect="1"/>
          </p:cNvPicPr>
          <p:nvPr/>
        </p:nvPicPr>
        <p:blipFill>
          <a:blip r:embed="rId2"/>
          <a:stretch>
            <a:fillRect/>
          </a:stretch>
        </p:blipFill>
        <p:spPr>
          <a:xfrm>
            <a:off x="1112520" y="1011198"/>
            <a:ext cx="10264140" cy="5729018"/>
          </a:xfrm>
          <a:prstGeom prst="rect">
            <a:avLst/>
          </a:prstGeom>
        </p:spPr>
      </p:pic>
    </p:spTree>
    <p:extLst>
      <p:ext uri="{BB962C8B-B14F-4D97-AF65-F5344CB8AC3E}">
        <p14:creationId xmlns:p14="http://schemas.microsoft.com/office/powerpoint/2010/main" val="26795219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4C2C-5CE9-44FF-6944-CCCE366582E4}"/>
              </a:ext>
            </a:extLst>
          </p:cNvPr>
          <p:cNvSpPr>
            <a:spLocks noGrp="1"/>
          </p:cNvSpPr>
          <p:nvPr>
            <p:ph type="title"/>
          </p:nvPr>
        </p:nvSpPr>
        <p:spPr/>
        <p:txBody>
          <a:bodyPr/>
          <a:lstStyle/>
          <a:p>
            <a:r>
              <a:rPr lang="en-US" dirty="0"/>
              <a:t>Easily add your own data</a:t>
            </a:r>
          </a:p>
        </p:txBody>
      </p:sp>
      <p:pic>
        <p:nvPicPr>
          <p:cNvPr id="4" name="Picture 3">
            <a:extLst>
              <a:ext uri="{FF2B5EF4-FFF2-40B4-BE49-F238E27FC236}">
                <a16:creationId xmlns:a16="http://schemas.microsoft.com/office/drawing/2014/main" id="{6280BAFF-7B01-1659-DFF3-FD7B8FAD3D55}"/>
              </a:ext>
            </a:extLst>
          </p:cNvPr>
          <p:cNvPicPr>
            <a:picLocks noChangeAspect="1"/>
          </p:cNvPicPr>
          <p:nvPr/>
        </p:nvPicPr>
        <p:blipFill>
          <a:blip r:embed="rId2"/>
          <a:stretch>
            <a:fillRect/>
          </a:stretch>
        </p:blipFill>
        <p:spPr>
          <a:xfrm>
            <a:off x="1287780" y="1077271"/>
            <a:ext cx="10203180" cy="5709726"/>
          </a:xfrm>
          <a:prstGeom prst="rect">
            <a:avLst/>
          </a:prstGeom>
        </p:spPr>
      </p:pic>
    </p:spTree>
    <p:extLst>
      <p:ext uri="{BB962C8B-B14F-4D97-AF65-F5344CB8AC3E}">
        <p14:creationId xmlns:p14="http://schemas.microsoft.com/office/powerpoint/2010/main" val="2860017026"/>
      </p:ext>
    </p:extLst>
  </p:cSld>
  <p:clrMapOvr>
    <a:masterClrMapping/>
  </p:clrMapOvr>
  <p:transition>
    <p:fade/>
  </p:transition>
</p:sld>
</file>

<file path=ppt/theme/theme1.xml><?xml version="1.0" encoding="utf-8"?>
<a:theme xmlns:a="http://schemas.openxmlformats.org/drawingml/2006/main" name="Yellow Blue Section">
  <a:themeElements>
    <a:clrScheme name="MIS Palette">
      <a:dk1>
        <a:srgbClr val="000000"/>
      </a:dk1>
      <a:lt1>
        <a:srgbClr val="FFFFFF"/>
      </a:lt1>
      <a:dk2>
        <a:srgbClr val="008575"/>
      </a:dk2>
      <a:lt2>
        <a:srgbClr val="FEF000"/>
      </a:lt2>
      <a:accent1>
        <a:srgbClr val="FF9349"/>
      </a:accent1>
      <a:accent2>
        <a:srgbClr val="D83B01"/>
      </a:accent2>
      <a:accent3>
        <a:srgbClr val="107C10"/>
      </a:accent3>
      <a:accent4>
        <a:srgbClr val="008575"/>
      </a:accent4>
      <a:accent5>
        <a:srgbClr val="0078D4"/>
      </a:accent5>
      <a:accent6>
        <a:srgbClr val="8661C5"/>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a:noFill/>
          <a:headEnd type="none" w="med" len="med"/>
          <a:tailEnd type="none" w="med" len="med"/>
        </a:ln>
        <a:effectLst/>
      </a:spPr>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25400" cap="sq">
          <a:gradFill flip="none" rotWithShape="1">
            <a:gsLst>
              <a:gs pos="60000">
                <a:srgbClr val="61C5BE"/>
              </a:gs>
              <a:gs pos="29000">
                <a:srgbClr val="FFF200"/>
              </a:gs>
              <a:gs pos="100000">
                <a:schemeClr val="accent5"/>
              </a:gs>
            </a:gsLst>
            <a:lin ang="0" scaled="1"/>
            <a:tileRect/>
          </a:gradFill>
          <a:miter lim="800000"/>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S_Yellow Blue.potx" id="{41F67BDE-C368-4973-BB0C-D8C768F5FE63}" vid="{6E5D9818-D80D-42A8-95BF-813B7BC139E9}"/>
    </a:ext>
  </a:extLst>
</a:theme>
</file>

<file path=ppt/theme/theme2.xml><?xml version="1.0" encoding="utf-8"?>
<a:theme xmlns:a="http://schemas.openxmlformats.org/drawingml/2006/main" name="White Template">
  <a:themeElements>
    <a:clrScheme name="Custom 6">
      <a:dk1>
        <a:srgbClr val="000000"/>
      </a:dk1>
      <a:lt1>
        <a:srgbClr val="FFFFFF"/>
      </a:lt1>
      <a:dk2>
        <a:srgbClr val="243A5E"/>
      </a:dk2>
      <a:lt2>
        <a:srgbClr val="E6E6E6"/>
      </a:lt2>
      <a:accent1>
        <a:srgbClr val="0078D4"/>
      </a:accent1>
      <a:accent2>
        <a:srgbClr val="243A5E"/>
      </a:accent2>
      <a:accent3>
        <a:srgbClr val="00AEE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prstDash val="dash"/>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WWPS PowerPoint Template Aug 2020" id="{EC80F8B2-6251-4A24-967D-8DBB3A3F6945}" vid="{8A2979D8-18D0-4DBF-B739-DAD78094DD00}"/>
    </a:ext>
  </a:extLst>
</a:theme>
</file>

<file path=ppt/theme/theme3.xml><?xml version="1.0" encoding="utf-8"?>
<a:theme xmlns:a="http://schemas.openxmlformats.org/drawingml/2006/main" name="1_White Template">
  <a:themeElements>
    <a:clrScheme name="Custom 6">
      <a:dk1>
        <a:srgbClr val="000000"/>
      </a:dk1>
      <a:lt1>
        <a:srgbClr val="FFFFFF"/>
      </a:lt1>
      <a:dk2>
        <a:srgbClr val="243A5E"/>
      </a:dk2>
      <a:lt2>
        <a:srgbClr val="E6E6E6"/>
      </a:lt2>
      <a:accent1>
        <a:srgbClr val="0078D4"/>
      </a:accent1>
      <a:accent2>
        <a:srgbClr val="243A5E"/>
      </a:accent2>
      <a:accent3>
        <a:srgbClr val="00AEE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prstDash val="dash"/>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WWPS PowerPoint Template Aug 2020" id="{EC80F8B2-6251-4A24-967D-8DBB3A3F6945}" vid="{8A2979D8-18D0-4DBF-B739-DAD78094DD00}"/>
    </a:ext>
  </a:extLst>
</a:theme>
</file>

<file path=ppt/theme/theme4.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B7190CACCEFE489087B00D7DDFE31F" ma:contentTypeVersion="20" ma:contentTypeDescription="Create a new document." ma:contentTypeScope="" ma:versionID="cf8bec45f391cc820aea56be82419bd2">
  <xsd:schema xmlns:xsd="http://www.w3.org/2001/XMLSchema" xmlns:xs="http://www.w3.org/2001/XMLSchema" xmlns:p="http://schemas.microsoft.com/office/2006/metadata/properties" xmlns:ns1="http://schemas.microsoft.com/sharepoint/v3" xmlns:ns2="ce5d6958-4482-4a70-91c4-4b94dc1e87eb" xmlns:ns3="5d412458-dbfd-4c3a-a971-09a6eb49c8b7" xmlns:ns4="230e9df3-be65-4c73-a93b-d1236ebd677e" targetNamespace="http://schemas.microsoft.com/office/2006/metadata/properties" ma:root="true" ma:fieldsID="ac790a3f25a9fb2fb0b3e8d9ced26845" ns1:_="" ns2:_="" ns3:_="" ns4:_="">
    <xsd:import namespace="http://schemas.microsoft.com/sharepoint/v3"/>
    <xsd:import namespace="ce5d6958-4482-4a70-91c4-4b94dc1e87eb"/>
    <xsd:import namespace="5d412458-dbfd-4c3a-a971-09a6eb49c8b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ServiceAutoKeyPoints" minOccurs="0"/>
                <xsd:element ref="ns2:MediaServiceKeyPoints" minOccurs="0"/>
                <xsd:element ref="ns2:MediaServiceSearchProperties" minOccurs="0"/>
                <xsd:element ref="ns1:_ip_UnifiedCompliancePolicyProperties" minOccurs="0"/>
                <xsd:element ref="ns1:_ip_UnifiedCompliancePolicyUIAction"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5d6958-4482-4a70-91c4-4b94dc1e87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412458-dbfd-4c3a-a971-09a6eb49c8b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96bbcccb-23d4-4a2d-bef1-d0f04bd01518}" ma:internalName="TaxCatchAll" ma:showField="CatchAllData" ma:web="5d412458-dbfd-4c3a-a971-09a6eb49c8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5d412458-dbfd-4c3a-a971-09a6eb49c8b7">
      <UserInfo>
        <DisplayName>David Robinson</DisplayName>
        <AccountId>14</AccountId>
        <AccountType/>
      </UserInfo>
      <UserInfo>
        <DisplayName>Vivek Warrier</DisplayName>
        <AccountId>21</AccountId>
        <AccountType/>
      </UserInfo>
    </SharedWithUsers>
    <MediaLengthInSeconds xmlns="ce5d6958-4482-4a70-91c4-4b94dc1e87eb" xsi:nil="true"/>
    <lcf76f155ced4ddcb4097134ff3c332f xmlns="ce5d6958-4482-4a70-91c4-4b94dc1e87e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76E24AD-7E21-46E8-A5B2-36268A3BF0CF}">
  <ds:schemaRefs>
    <ds:schemaRef ds:uri="230e9df3-be65-4c73-a93b-d1236ebd677e"/>
    <ds:schemaRef ds:uri="5d412458-dbfd-4c3a-a971-09a6eb49c8b7"/>
    <ds:schemaRef ds:uri="ce5d6958-4482-4a70-91c4-4b94dc1e87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29c6a4e1-2e65-4654-9b38-7f1230eafaf1"/>
    <ds:schemaRef ds:uri="58cc8852-d87c-45ee-aa5d-3289e0fe68fe"/>
    <ds:schemaRef ds:uri="5d412458-dbfd-4c3a-a971-09a6eb49c8b7"/>
    <ds:schemaRef ds:uri="ce5d6958-4482-4a70-91c4-4b94dc1e87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20812</TotalTime>
  <Words>1717</Words>
  <Application>Microsoft Office PowerPoint</Application>
  <PresentationFormat>Widescreen</PresentationFormat>
  <Paragraphs>248</Paragraphs>
  <Slides>31</Slides>
  <Notes>8</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31</vt:i4>
      </vt:variant>
    </vt:vector>
  </HeadingPairs>
  <TitlesOfParts>
    <vt:vector size="46" baseType="lpstr">
      <vt:lpstr>-apple-system</vt:lpstr>
      <vt:lpstr>Arial</vt:lpstr>
      <vt:lpstr>Calibri</vt:lpstr>
      <vt:lpstr>Consolas</vt:lpstr>
      <vt:lpstr>Segoe Pro</vt:lpstr>
      <vt:lpstr>Segoe UI</vt:lpstr>
      <vt:lpstr>Segoe UI Semibold</vt:lpstr>
      <vt:lpstr>SegoePro-Semibold</vt:lpstr>
      <vt:lpstr>Symbol</vt:lpstr>
      <vt:lpstr>Wingdings</vt:lpstr>
      <vt:lpstr>Yellow Blue Section</vt:lpstr>
      <vt:lpstr>White Template</vt:lpstr>
      <vt:lpstr>1_White Template</vt:lpstr>
      <vt:lpstr>3_Azure black</vt:lpstr>
      <vt:lpstr>9-51153_Microsoft_Ignite_Black_Template</vt:lpstr>
      <vt:lpstr>Azure OpenAI:  Information Assistant  </vt:lpstr>
      <vt:lpstr>What is an Industry Accelerator</vt:lpstr>
      <vt:lpstr>Industry Accelerator Library</vt:lpstr>
      <vt:lpstr>Key Challenges with Large Language Models</vt:lpstr>
      <vt:lpstr>Key Challenges with OpenAI/GPT Models at present (Content Generation / Completion Functionality)</vt:lpstr>
      <vt:lpstr>Azure OpenAI: Information Assistant</vt:lpstr>
      <vt:lpstr>Live Demonstration</vt:lpstr>
      <vt:lpstr>Simple Interface</vt:lpstr>
      <vt:lpstr>Easily add your own data</vt:lpstr>
      <vt:lpstr>Check the status of your uploaded files</vt:lpstr>
      <vt:lpstr>Control / Personalize the Response</vt:lpstr>
      <vt:lpstr>Examining Policies around Climate Change</vt:lpstr>
      <vt:lpstr>Ask additional questions in a “chat”</vt:lpstr>
      <vt:lpstr>Examine the Citations/References</vt:lpstr>
      <vt:lpstr>Understand the “context”</vt:lpstr>
      <vt:lpstr>Understand the “Thought Process”</vt:lpstr>
      <vt:lpstr>How does it work</vt:lpstr>
      <vt:lpstr>OpenAI vs Azure OpenAI vs Cognitive AI</vt:lpstr>
      <vt:lpstr>Azure OpenAI Architecture</vt:lpstr>
      <vt:lpstr>Conversation with Private/Domain Specific Data</vt:lpstr>
      <vt:lpstr>Security Controls</vt:lpstr>
      <vt:lpstr>Data Retention</vt:lpstr>
      <vt:lpstr>How is the Information Assistant different from other activities which look/sound similar?</vt:lpstr>
      <vt:lpstr>How Information Assistant is different</vt:lpstr>
      <vt:lpstr>Just getting an answer isn’t enough, it needs to be accurate!</vt:lpstr>
      <vt:lpstr>PowerPoint Presentation</vt:lpstr>
      <vt:lpstr>Key Focus Areas</vt:lpstr>
      <vt:lpstr>Information Assistant Accelerator: What’s in the box</vt:lpstr>
      <vt:lpstr>PowerPoint Presentation</vt:lpstr>
      <vt:lpstr>How it works</vt:lpstr>
      <vt:lpstr>How it works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MINTED  Accelerator 2.0 INTERNAL ONLY  Strawman</dc:title>
  <dc:subject>&lt;Event name&gt;</dc:subject>
  <dc:creator>David Waxman</dc:creator>
  <cp:keywords/>
  <dc:description/>
  <cp:lastModifiedBy>George Earl</cp:lastModifiedBy>
  <cp:revision>4</cp:revision>
  <cp:lastPrinted>2023-05-31T01:39:01Z</cp:lastPrinted>
  <dcterms:created xsi:type="dcterms:W3CDTF">2020-07-29T15:39:14Z</dcterms:created>
  <dcterms:modified xsi:type="dcterms:W3CDTF">2023-08-29T21:53:36Z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0x010100594C399E2F1789459FA88262884A26DE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Order">
    <vt:r8>84900</vt:r8>
  </property>
  <property fmtid="{D5CDD505-2E9C-101B-9397-08002B2CF9AE}" pid="19" name="xd_Signature">
    <vt:bool>false</vt:bool>
  </property>
  <property fmtid="{D5CDD505-2E9C-101B-9397-08002B2CF9AE}" pid="20" name="xd_ProgID">
    <vt:lpwstr/>
  </property>
  <property fmtid="{D5CDD505-2E9C-101B-9397-08002B2CF9AE}" pid="21" name="ComplianceAssetId">
    <vt:lpwstr/>
  </property>
  <property fmtid="{D5CDD505-2E9C-101B-9397-08002B2CF9AE}" pid="22" name="TemplateUrl">
    <vt:lpwstr/>
  </property>
  <property fmtid="{D5CDD505-2E9C-101B-9397-08002B2CF9AE}" pid="23" name="_ExtendedDescription">
    <vt:lpwstr/>
  </property>
  <property fmtid="{D5CDD505-2E9C-101B-9397-08002B2CF9AE}" pid="24" name="TriggerFlowInfo">
    <vt:lpwstr/>
  </property>
  <property fmtid="{D5CDD505-2E9C-101B-9397-08002B2CF9AE}" pid="25" name="MediaServiceImageTags">
    <vt:lpwstr/>
  </property>
</Properties>
</file>